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313" r:id="rId2"/>
    <p:sldId id="257" r:id="rId3"/>
    <p:sldId id="318" r:id="rId4"/>
    <p:sldId id="320" r:id="rId5"/>
    <p:sldId id="315" r:id="rId6"/>
    <p:sldId id="262" r:id="rId7"/>
    <p:sldId id="258" r:id="rId8"/>
    <p:sldId id="321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16" r:id="rId18"/>
    <p:sldId id="265" r:id="rId19"/>
    <p:sldId id="331" r:id="rId20"/>
    <p:sldId id="332" r:id="rId21"/>
    <p:sldId id="333" r:id="rId22"/>
    <p:sldId id="317" r:id="rId23"/>
    <p:sldId id="319" r:id="rId24"/>
  </p:sldIdLst>
  <p:sldSz cx="9144000" cy="5143500" type="screen16x9"/>
  <p:notesSz cx="6858000" cy="9144000"/>
  <p:embeddedFontLs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Nunito Sans" panose="020B0604020202020204" charset="0"/>
      <p:regular r:id="rId30"/>
      <p:bold r:id="rId31"/>
      <p:italic r:id="rId32"/>
      <p:boldItalic r:id="rId33"/>
    </p:embeddedFont>
    <p:embeddedFont>
      <p:font typeface="Nunito Sans Black" panose="020B0604020202020204" charset="0"/>
      <p:bold r:id="rId34"/>
      <p:boldItalic r:id="rId35"/>
    </p:embeddedFont>
    <p:embeddedFont>
      <p:font typeface="Open Sans" pitchFamily="2" charset="0"/>
      <p:regular r:id="rId36"/>
      <p:bold r:id="rId37"/>
    </p:embeddedFont>
    <p:embeddedFont>
      <p:font typeface="Pacifico" panose="020B0604020202020204" charset="0"/>
      <p:regular r:id="rId38"/>
    </p:embeddedFont>
    <p:embeddedFont>
      <p:font typeface="Poppins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A309A8-4BA8-4A63-BE00-67579013B1BA}">
  <a:tblStyle styleId="{1BA309A8-4BA8-4A63-BE00-67579013B1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6" y="-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6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65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948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99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30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001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754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da7b3e4b1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da7b3e4b1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908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da7b3e4b1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da7b3e4b1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da7b3e4b1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da7b3e4b1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87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da7b3e4b1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da7b3e4b1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132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da7b3e4b1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da7b3e4b1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241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da7b3e4b1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da7b3e4b1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170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821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da7b3e4b1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da7b3e4b1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015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da7b3e4b1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da7b3e4b1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19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da7b3e4b1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da7b3e4b1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15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da7b3e4b1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da7b3e4b19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Ein Schere-Stein-Papier-Spiel welches gegen einen Computer gespielt wird an einem privaten Gaming Setup indem der Spieler durch sprechen bestimmter </a:t>
            </a:r>
            <a:r>
              <a:rPr lang="de-DE" dirty="0" err="1"/>
              <a:t>Keyworte</a:t>
            </a:r>
            <a:r>
              <a:rPr lang="de-DE" dirty="0"/>
              <a:t> in ein Mikrofon und bilden einer Spielgeste vor einem </a:t>
            </a:r>
            <a:r>
              <a:rPr lang="de-DE" dirty="0" err="1"/>
              <a:t>Leap</a:t>
            </a:r>
            <a:r>
              <a:rPr lang="de-DE" dirty="0"/>
              <a:t> Motion Controller Eingaben zur Steuerung des Spiels tätigt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da7b3e4b1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da7b3e4b1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5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34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5450" y="1404700"/>
            <a:ext cx="63462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5452" y="3536306"/>
            <a:ext cx="50256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4285105">
            <a:off x="2750184" y="497757"/>
            <a:ext cx="296559" cy="25633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337925" y="269463"/>
            <a:ext cx="892900" cy="888725"/>
            <a:chOff x="3655725" y="3261075"/>
            <a:chExt cx="892900" cy="888725"/>
          </a:xfrm>
        </p:grpSpPr>
        <p:sp>
          <p:nvSpPr>
            <p:cNvPr id="13" name="Google Shape;13;p2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5470450" y="477700"/>
            <a:ext cx="378900" cy="472250"/>
            <a:chOff x="2459875" y="3181675"/>
            <a:chExt cx="378900" cy="472250"/>
          </a:xfrm>
        </p:grpSpPr>
        <p:sp>
          <p:nvSpPr>
            <p:cNvPr id="20" name="Google Shape;20;p2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 rot="-1005388">
            <a:off x="6669674" y="21662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5383364" y="539488"/>
            <a:ext cx="3646522" cy="4007720"/>
            <a:chOff x="5348750" y="2347100"/>
            <a:chExt cx="1108500" cy="1218300"/>
          </a:xfrm>
        </p:grpSpPr>
        <p:sp>
          <p:nvSpPr>
            <p:cNvPr id="25" name="Google Shape;25;p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42" name="Google Shape;42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2"/>
          <p:cNvSpPr/>
          <p:nvPr/>
        </p:nvSpPr>
        <p:spPr>
          <a:xfrm rot="-1004951">
            <a:off x="8062589" y="4041054"/>
            <a:ext cx="296687" cy="25625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4867207" y="3738819"/>
            <a:ext cx="1253407" cy="1311078"/>
            <a:chOff x="4385625" y="4289775"/>
            <a:chExt cx="983450" cy="1028700"/>
          </a:xfrm>
        </p:grpSpPr>
        <p:sp>
          <p:nvSpPr>
            <p:cNvPr id="76" name="Google Shape;76;p2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83" name="Google Shape;83;p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 rot="1265233">
            <a:off x="3649679" y="1552981"/>
            <a:ext cx="223465" cy="19326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2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91" name="Google Shape;91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2"/>
          <p:cNvSpPr/>
          <p:nvPr/>
        </p:nvSpPr>
        <p:spPr>
          <a:xfrm rot="4285105">
            <a:off x="296322" y="3694207"/>
            <a:ext cx="296559" cy="25633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32"/>
          <p:cNvGrpSpPr/>
          <p:nvPr/>
        </p:nvGrpSpPr>
        <p:grpSpPr>
          <a:xfrm>
            <a:off x="126425" y="247588"/>
            <a:ext cx="481300" cy="473625"/>
            <a:chOff x="1433950" y="3130850"/>
            <a:chExt cx="481300" cy="473625"/>
          </a:xfrm>
        </p:grpSpPr>
        <p:sp>
          <p:nvSpPr>
            <p:cNvPr id="1906" name="Google Shape;1906;p3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2" name="Google Shape;1912;p32"/>
          <p:cNvGrpSpPr/>
          <p:nvPr/>
        </p:nvGrpSpPr>
        <p:grpSpPr>
          <a:xfrm>
            <a:off x="551300" y="-210687"/>
            <a:ext cx="892900" cy="888725"/>
            <a:chOff x="3655725" y="3261075"/>
            <a:chExt cx="892900" cy="888725"/>
          </a:xfrm>
        </p:grpSpPr>
        <p:sp>
          <p:nvSpPr>
            <p:cNvPr id="1913" name="Google Shape;1913;p32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2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2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2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32"/>
          <p:cNvGrpSpPr/>
          <p:nvPr/>
        </p:nvGrpSpPr>
        <p:grpSpPr>
          <a:xfrm rot="-2085203" flipH="1">
            <a:off x="8054686" y="3848230"/>
            <a:ext cx="1198514" cy="1244002"/>
            <a:chOff x="238125" y="3112025"/>
            <a:chExt cx="716000" cy="743175"/>
          </a:xfrm>
        </p:grpSpPr>
        <p:sp>
          <p:nvSpPr>
            <p:cNvPr id="1920" name="Google Shape;1920;p32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32"/>
          <p:cNvSpPr/>
          <p:nvPr/>
        </p:nvSpPr>
        <p:spPr>
          <a:xfrm rot="-1005388">
            <a:off x="8279399" y="320747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4" name="Google Shape;1924;p32"/>
          <p:cNvGrpSpPr/>
          <p:nvPr/>
        </p:nvGrpSpPr>
        <p:grpSpPr>
          <a:xfrm rot="-2700000">
            <a:off x="7348993" y="4508991"/>
            <a:ext cx="481295" cy="473620"/>
            <a:chOff x="1433950" y="3130850"/>
            <a:chExt cx="481300" cy="473625"/>
          </a:xfrm>
        </p:grpSpPr>
        <p:sp>
          <p:nvSpPr>
            <p:cNvPr id="1925" name="Google Shape;1925;p3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32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1932" name="Google Shape;1932;p3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32"/>
          <p:cNvGrpSpPr/>
          <p:nvPr/>
        </p:nvGrpSpPr>
        <p:grpSpPr>
          <a:xfrm>
            <a:off x="4991032" y="4300794"/>
            <a:ext cx="1253407" cy="1311078"/>
            <a:chOff x="4385625" y="4289775"/>
            <a:chExt cx="983450" cy="1028700"/>
          </a:xfrm>
        </p:grpSpPr>
        <p:sp>
          <p:nvSpPr>
            <p:cNvPr id="1948" name="Google Shape;1948;p32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32"/>
          <p:cNvGrpSpPr/>
          <p:nvPr/>
        </p:nvGrpSpPr>
        <p:grpSpPr>
          <a:xfrm>
            <a:off x="8088925" y="160725"/>
            <a:ext cx="378900" cy="472250"/>
            <a:chOff x="2459875" y="3181675"/>
            <a:chExt cx="378900" cy="472250"/>
          </a:xfrm>
        </p:grpSpPr>
        <p:sp>
          <p:nvSpPr>
            <p:cNvPr id="1955" name="Google Shape;1955;p32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8" name="Google Shape;1958;p32"/>
          <p:cNvSpPr/>
          <p:nvPr/>
        </p:nvSpPr>
        <p:spPr>
          <a:xfrm rot="-1005388">
            <a:off x="8498474" y="6157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9" name="Google Shape;1959;p32"/>
          <p:cNvGrpSpPr/>
          <p:nvPr/>
        </p:nvGrpSpPr>
        <p:grpSpPr>
          <a:xfrm rot="-1205478">
            <a:off x="-336245" y="3016595"/>
            <a:ext cx="2289137" cy="3059674"/>
            <a:chOff x="2215325" y="2417050"/>
            <a:chExt cx="2289250" cy="3059825"/>
          </a:xfrm>
        </p:grpSpPr>
        <p:sp>
          <p:nvSpPr>
            <p:cNvPr id="1960" name="Google Shape;1960;p3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4"/>
          <p:cNvSpPr txBox="1">
            <a:spLocks noGrp="1"/>
          </p:cNvSpPr>
          <p:nvPr>
            <p:ph type="body" idx="1"/>
          </p:nvPr>
        </p:nvSpPr>
        <p:spPr>
          <a:xfrm>
            <a:off x="713225" y="1021650"/>
            <a:ext cx="7717500" cy="3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75" name="Google Shape;175;p4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76" name="Google Shape;176;p4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209" name="Google Shape;209;p4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4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4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215" name="Google Shape;215;p4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4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222" name="Google Shape;222;p4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4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238" name="Google Shape;238;p4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4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242" name="Google Shape;242;p4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"/>
          <p:cNvSpPr txBox="1">
            <a:spLocks noGrp="1"/>
          </p:cNvSpPr>
          <p:nvPr>
            <p:ph type="title"/>
          </p:nvPr>
        </p:nvSpPr>
        <p:spPr>
          <a:xfrm>
            <a:off x="2148900" y="1922516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8" name="Google Shape;528;p9"/>
          <p:cNvSpPr txBox="1">
            <a:spLocks noGrp="1"/>
          </p:cNvSpPr>
          <p:nvPr>
            <p:ph type="subTitle" idx="1"/>
          </p:nvPr>
        </p:nvSpPr>
        <p:spPr>
          <a:xfrm>
            <a:off x="2148900" y="2489584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29" name="Google Shape;529;p9"/>
          <p:cNvGrpSpPr/>
          <p:nvPr/>
        </p:nvGrpSpPr>
        <p:grpSpPr>
          <a:xfrm flipH="1">
            <a:off x="-1110036" y="124463"/>
            <a:ext cx="3646522" cy="4007720"/>
            <a:chOff x="5348750" y="2347100"/>
            <a:chExt cx="1108500" cy="1218300"/>
          </a:xfrm>
        </p:grpSpPr>
        <p:sp>
          <p:nvSpPr>
            <p:cNvPr id="530" name="Google Shape;530;p9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9"/>
          <p:cNvSpPr/>
          <p:nvPr/>
        </p:nvSpPr>
        <p:spPr>
          <a:xfrm rot="-1266272" flipH="1">
            <a:off x="7858638" y="316229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9"/>
          <p:cNvGrpSpPr/>
          <p:nvPr/>
        </p:nvGrpSpPr>
        <p:grpSpPr>
          <a:xfrm flipH="1">
            <a:off x="7267196" y="267400"/>
            <a:ext cx="481300" cy="473625"/>
            <a:chOff x="1433950" y="3130850"/>
            <a:chExt cx="481300" cy="473625"/>
          </a:xfrm>
        </p:grpSpPr>
        <p:sp>
          <p:nvSpPr>
            <p:cNvPr id="547" name="Google Shape;547;p9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9"/>
          <p:cNvGrpSpPr/>
          <p:nvPr/>
        </p:nvGrpSpPr>
        <p:grpSpPr>
          <a:xfrm rot="-3076494">
            <a:off x="7662243" y="3503220"/>
            <a:ext cx="1253395" cy="1311066"/>
            <a:chOff x="4385625" y="4289775"/>
            <a:chExt cx="983450" cy="1028700"/>
          </a:xfrm>
        </p:grpSpPr>
        <p:sp>
          <p:nvSpPr>
            <p:cNvPr id="554" name="Google Shape;554;p9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9"/>
          <p:cNvGrpSpPr/>
          <p:nvPr/>
        </p:nvGrpSpPr>
        <p:grpSpPr>
          <a:xfrm flipH="1">
            <a:off x="7984328" y="2646813"/>
            <a:ext cx="892900" cy="888725"/>
            <a:chOff x="3655725" y="3261075"/>
            <a:chExt cx="892900" cy="888725"/>
          </a:xfrm>
        </p:grpSpPr>
        <p:sp>
          <p:nvSpPr>
            <p:cNvPr id="561" name="Google Shape;561;p9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9"/>
          <p:cNvGrpSpPr/>
          <p:nvPr/>
        </p:nvGrpSpPr>
        <p:grpSpPr>
          <a:xfrm>
            <a:off x="1430838" y="3624241"/>
            <a:ext cx="1198512" cy="1244001"/>
            <a:chOff x="238125" y="3112025"/>
            <a:chExt cx="716000" cy="743175"/>
          </a:xfrm>
        </p:grpSpPr>
        <p:sp>
          <p:nvSpPr>
            <p:cNvPr id="568" name="Google Shape;568;p9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9"/>
          <p:cNvGrpSpPr/>
          <p:nvPr/>
        </p:nvGrpSpPr>
        <p:grpSpPr>
          <a:xfrm rot="-3648610">
            <a:off x="3634555" y="-1316569"/>
            <a:ext cx="2289227" cy="3059795"/>
            <a:chOff x="2215325" y="2417050"/>
            <a:chExt cx="2289250" cy="3059825"/>
          </a:xfrm>
        </p:grpSpPr>
        <p:sp>
          <p:nvSpPr>
            <p:cNvPr id="572" name="Google Shape;572;p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3"/>
          <p:cNvSpPr txBox="1">
            <a:spLocks noGrp="1"/>
          </p:cNvSpPr>
          <p:nvPr>
            <p:ph type="subTitle" idx="1"/>
          </p:nvPr>
        </p:nvSpPr>
        <p:spPr>
          <a:xfrm>
            <a:off x="2019213" y="15180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2"/>
          </p:nvPr>
        </p:nvSpPr>
        <p:spPr>
          <a:xfrm>
            <a:off x="2019213" y="188591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3"/>
          </p:nvPr>
        </p:nvSpPr>
        <p:spPr>
          <a:xfrm>
            <a:off x="2019212" y="3000028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subTitle" idx="4"/>
          </p:nvPr>
        </p:nvSpPr>
        <p:spPr>
          <a:xfrm>
            <a:off x="2019213" y="3364455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13"/>
          <p:cNvSpPr txBox="1">
            <a:spLocks noGrp="1"/>
          </p:cNvSpPr>
          <p:nvPr>
            <p:ph type="title" hasCustomPrompt="1"/>
          </p:nvPr>
        </p:nvSpPr>
        <p:spPr>
          <a:xfrm>
            <a:off x="977453" y="1726588"/>
            <a:ext cx="9933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5" hasCustomPrompt="1"/>
          </p:nvPr>
        </p:nvSpPr>
        <p:spPr>
          <a:xfrm>
            <a:off x="1076303" y="324469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7"/>
          </p:nvPr>
        </p:nvSpPr>
        <p:spPr>
          <a:xfrm>
            <a:off x="5910839" y="15180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8"/>
          </p:nvPr>
        </p:nvSpPr>
        <p:spPr>
          <a:xfrm>
            <a:off x="5910847" y="188591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subTitle" idx="9"/>
          </p:nvPr>
        </p:nvSpPr>
        <p:spPr>
          <a:xfrm>
            <a:off x="5910840" y="3000020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13"/>
          </p:nvPr>
        </p:nvSpPr>
        <p:spPr>
          <a:xfrm>
            <a:off x="5910847" y="3364455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3"/>
          <p:cNvSpPr txBox="1">
            <a:spLocks noGrp="1"/>
          </p:cNvSpPr>
          <p:nvPr>
            <p:ph type="title" idx="14" hasCustomPrompt="1"/>
          </p:nvPr>
        </p:nvSpPr>
        <p:spPr>
          <a:xfrm>
            <a:off x="5067353" y="1761688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9" name="Google Shape;739;p13"/>
          <p:cNvSpPr txBox="1">
            <a:spLocks noGrp="1"/>
          </p:cNvSpPr>
          <p:nvPr>
            <p:ph type="title" idx="15" hasCustomPrompt="1"/>
          </p:nvPr>
        </p:nvSpPr>
        <p:spPr>
          <a:xfrm>
            <a:off x="5066453" y="324469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740" name="Google Shape;740;p13"/>
          <p:cNvGrpSpPr/>
          <p:nvPr/>
        </p:nvGrpSpPr>
        <p:grpSpPr>
          <a:xfrm rot="3076494" flipH="1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741" name="Google Shape;741;p13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13"/>
          <p:cNvSpPr/>
          <p:nvPr/>
        </p:nvSpPr>
        <p:spPr>
          <a:xfrm rot="4285105">
            <a:off x="8672197" y="205582"/>
            <a:ext cx="296559" cy="256335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13"/>
          <p:cNvGrpSpPr/>
          <p:nvPr/>
        </p:nvGrpSpPr>
        <p:grpSpPr>
          <a:xfrm rot="1018353">
            <a:off x="305472" y="265599"/>
            <a:ext cx="378882" cy="472228"/>
            <a:chOff x="2459875" y="3181675"/>
            <a:chExt cx="378900" cy="472250"/>
          </a:xfrm>
        </p:grpSpPr>
        <p:sp>
          <p:nvSpPr>
            <p:cNvPr id="749" name="Google Shape;749;p13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13"/>
          <p:cNvGrpSpPr/>
          <p:nvPr/>
        </p:nvGrpSpPr>
        <p:grpSpPr>
          <a:xfrm rot="4436901">
            <a:off x="153237" y="1379698"/>
            <a:ext cx="378895" cy="472244"/>
            <a:chOff x="2459875" y="3181675"/>
            <a:chExt cx="378900" cy="472250"/>
          </a:xfrm>
        </p:grpSpPr>
        <p:sp>
          <p:nvSpPr>
            <p:cNvPr id="753" name="Google Shape;753;p13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13"/>
          <p:cNvGrpSpPr/>
          <p:nvPr/>
        </p:nvGrpSpPr>
        <p:grpSpPr>
          <a:xfrm rot="6801936">
            <a:off x="3259769" y="3870542"/>
            <a:ext cx="2289268" cy="3059849"/>
            <a:chOff x="2215325" y="2417050"/>
            <a:chExt cx="2289250" cy="3059825"/>
          </a:xfrm>
        </p:grpSpPr>
        <p:sp>
          <p:nvSpPr>
            <p:cNvPr id="757" name="Google Shape;757;p1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9" name="Google Shape;959;p16"/>
          <p:cNvSpPr txBox="1">
            <a:spLocks noGrp="1"/>
          </p:cNvSpPr>
          <p:nvPr>
            <p:ph type="body" idx="1"/>
          </p:nvPr>
        </p:nvSpPr>
        <p:spPr>
          <a:xfrm>
            <a:off x="2325750" y="1428750"/>
            <a:ext cx="44925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960" name="Google Shape;960;p16"/>
          <p:cNvGrpSpPr/>
          <p:nvPr/>
        </p:nvGrpSpPr>
        <p:grpSpPr>
          <a:xfrm rot="7723506">
            <a:off x="-217810" y="3957805"/>
            <a:ext cx="1253395" cy="1311066"/>
            <a:chOff x="4385625" y="4289775"/>
            <a:chExt cx="983450" cy="1028700"/>
          </a:xfrm>
        </p:grpSpPr>
        <p:sp>
          <p:nvSpPr>
            <p:cNvPr id="961" name="Google Shape;961;p16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6"/>
          <p:cNvSpPr/>
          <p:nvPr/>
        </p:nvSpPr>
        <p:spPr>
          <a:xfrm rot="9533728" flipH="1">
            <a:off x="471710" y="4120346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16"/>
          <p:cNvGrpSpPr/>
          <p:nvPr/>
        </p:nvGrpSpPr>
        <p:grpSpPr>
          <a:xfrm rot="10800000" flipH="1">
            <a:off x="1331775" y="4475641"/>
            <a:ext cx="481300" cy="473625"/>
            <a:chOff x="1433950" y="3130850"/>
            <a:chExt cx="481300" cy="473625"/>
          </a:xfrm>
        </p:grpSpPr>
        <p:sp>
          <p:nvSpPr>
            <p:cNvPr id="969" name="Google Shape;969;p16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16"/>
          <p:cNvGrpSpPr/>
          <p:nvPr/>
        </p:nvGrpSpPr>
        <p:grpSpPr>
          <a:xfrm rot="-2085203" flipH="1">
            <a:off x="7940386" y="123955"/>
            <a:ext cx="1198514" cy="1244002"/>
            <a:chOff x="238125" y="3112025"/>
            <a:chExt cx="716000" cy="743175"/>
          </a:xfrm>
        </p:grpSpPr>
        <p:sp>
          <p:nvSpPr>
            <p:cNvPr id="976" name="Google Shape;976;p16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16"/>
          <p:cNvGrpSpPr/>
          <p:nvPr/>
        </p:nvGrpSpPr>
        <p:grpSpPr>
          <a:xfrm rot="-2700000">
            <a:off x="329068" y="248416"/>
            <a:ext cx="481295" cy="473620"/>
            <a:chOff x="1433950" y="3130850"/>
            <a:chExt cx="481300" cy="473625"/>
          </a:xfrm>
        </p:grpSpPr>
        <p:sp>
          <p:nvSpPr>
            <p:cNvPr id="980" name="Google Shape;980;p16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6"/>
          <p:cNvGrpSpPr/>
          <p:nvPr/>
        </p:nvGrpSpPr>
        <p:grpSpPr>
          <a:xfrm>
            <a:off x="329063" y="899050"/>
            <a:ext cx="481300" cy="473625"/>
            <a:chOff x="1433950" y="3130850"/>
            <a:chExt cx="481300" cy="473625"/>
          </a:xfrm>
        </p:grpSpPr>
        <p:sp>
          <p:nvSpPr>
            <p:cNvPr id="987" name="Google Shape;987;p16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16"/>
          <p:cNvGrpSpPr/>
          <p:nvPr/>
        </p:nvGrpSpPr>
        <p:grpSpPr>
          <a:xfrm rot="10800000">
            <a:off x="8137250" y="4078866"/>
            <a:ext cx="892900" cy="888725"/>
            <a:chOff x="3655725" y="3261075"/>
            <a:chExt cx="892900" cy="888725"/>
          </a:xfrm>
        </p:grpSpPr>
        <p:sp>
          <p:nvSpPr>
            <p:cNvPr id="994" name="Google Shape;994;p16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3"/>
          <p:cNvSpPr txBox="1">
            <a:spLocks noGrp="1"/>
          </p:cNvSpPr>
          <p:nvPr>
            <p:ph type="subTitle" idx="1"/>
          </p:nvPr>
        </p:nvSpPr>
        <p:spPr>
          <a:xfrm>
            <a:off x="993571" y="2734056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301" name="Google Shape;1301;p23"/>
          <p:cNvSpPr txBox="1">
            <a:spLocks noGrp="1"/>
          </p:cNvSpPr>
          <p:nvPr>
            <p:ph type="subTitle" idx="2"/>
          </p:nvPr>
        </p:nvSpPr>
        <p:spPr>
          <a:xfrm>
            <a:off x="993571" y="3127253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02" name="Google Shape;1302;p23"/>
          <p:cNvSpPr txBox="1">
            <a:spLocks noGrp="1"/>
          </p:cNvSpPr>
          <p:nvPr>
            <p:ph type="subTitle" idx="3"/>
          </p:nvPr>
        </p:nvSpPr>
        <p:spPr>
          <a:xfrm>
            <a:off x="3566071" y="2734056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303" name="Google Shape;1303;p23"/>
          <p:cNvSpPr txBox="1">
            <a:spLocks noGrp="1"/>
          </p:cNvSpPr>
          <p:nvPr>
            <p:ph type="subTitle" idx="4"/>
          </p:nvPr>
        </p:nvSpPr>
        <p:spPr>
          <a:xfrm>
            <a:off x="3566071" y="3127248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04" name="Google Shape;1304;p23"/>
          <p:cNvSpPr txBox="1">
            <a:spLocks noGrp="1"/>
          </p:cNvSpPr>
          <p:nvPr>
            <p:ph type="subTitle" idx="5"/>
          </p:nvPr>
        </p:nvSpPr>
        <p:spPr>
          <a:xfrm>
            <a:off x="6138571" y="2734056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305" name="Google Shape;1305;p23"/>
          <p:cNvSpPr txBox="1">
            <a:spLocks noGrp="1"/>
          </p:cNvSpPr>
          <p:nvPr>
            <p:ph type="subTitle" idx="6"/>
          </p:nvPr>
        </p:nvSpPr>
        <p:spPr>
          <a:xfrm>
            <a:off x="5998476" y="3127250"/>
            <a:ext cx="229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06" name="Google Shape;1306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07" name="Google Shape;1307;p23"/>
          <p:cNvGrpSpPr/>
          <p:nvPr/>
        </p:nvGrpSpPr>
        <p:grpSpPr>
          <a:xfrm rot="-5400000">
            <a:off x="-623125" y="-1560550"/>
            <a:ext cx="2289250" cy="3059825"/>
            <a:chOff x="2215325" y="2417050"/>
            <a:chExt cx="2289250" cy="3059825"/>
          </a:xfrm>
        </p:grpSpPr>
        <p:sp>
          <p:nvSpPr>
            <p:cNvPr id="1308" name="Google Shape;1308;p2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3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3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23"/>
          <p:cNvGrpSpPr/>
          <p:nvPr/>
        </p:nvGrpSpPr>
        <p:grpSpPr>
          <a:xfrm rot="-5400000">
            <a:off x="7454075" y="3121900"/>
            <a:ext cx="2289250" cy="3059825"/>
            <a:chOff x="2215325" y="2417050"/>
            <a:chExt cx="2289250" cy="3059825"/>
          </a:xfrm>
        </p:grpSpPr>
        <p:sp>
          <p:nvSpPr>
            <p:cNvPr id="1341" name="Google Shape;1341;p2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3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3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23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374" name="Google Shape;1374;p23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23"/>
          <p:cNvGrpSpPr/>
          <p:nvPr/>
        </p:nvGrpSpPr>
        <p:grpSpPr>
          <a:xfrm>
            <a:off x="8527475" y="1269475"/>
            <a:ext cx="481300" cy="473625"/>
            <a:chOff x="1433950" y="3130850"/>
            <a:chExt cx="481300" cy="473625"/>
          </a:xfrm>
        </p:grpSpPr>
        <p:sp>
          <p:nvSpPr>
            <p:cNvPr id="1378" name="Google Shape;1378;p23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23"/>
          <p:cNvGrpSpPr/>
          <p:nvPr/>
        </p:nvGrpSpPr>
        <p:grpSpPr>
          <a:xfrm rot="7247596">
            <a:off x="-862266" y="3756919"/>
            <a:ext cx="2012416" cy="2211751"/>
            <a:chOff x="5348750" y="2347100"/>
            <a:chExt cx="1108500" cy="1218300"/>
          </a:xfrm>
        </p:grpSpPr>
        <p:sp>
          <p:nvSpPr>
            <p:cNvPr id="1385" name="Google Shape;1385;p23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3"/>
          <p:cNvGrpSpPr/>
          <p:nvPr/>
        </p:nvGrpSpPr>
        <p:grpSpPr>
          <a:xfrm>
            <a:off x="1161982" y="4344119"/>
            <a:ext cx="1253407" cy="1311078"/>
            <a:chOff x="4385625" y="4289775"/>
            <a:chExt cx="983450" cy="1028700"/>
          </a:xfrm>
        </p:grpSpPr>
        <p:sp>
          <p:nvSpPr>
            <p:cNvPr id="1401" name="Google Shape;1401;p23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5"/>
          <p:cNvSpPr txBox="1">
            <a:spLocks noGrp="1"/>
          </p:cNvSpPr>
          <p:nvPr>
            <p:ph type="subTitle" idx="1"/>
          </p:nvPr>
        </p:nvSpPr>
        <p:spPr>
          <a:xfrm>
            <a:off x="5894554" y="29052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61" name="Google Shape;1461;p25"/>
          <p:cNvSpPr txBox="1">
            <a:spLocks noGrp="1"/>
          </p:cNvSpPr>
          <p:nvPr>
            <p:ph type="subTitle" idx="2"/>
          </p:nvPr>
        </p:nvSpPr>
        <p:spPr>
          <a:xfrm>
            <a:off x="5894554" y="32289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3" name="Google Shape;1463;p25"/>
          <p:cNvSpPr txBox="1">
            <a:spLocks noGrp="1"/>
          </p:cNvSpPr>
          <p:nvPr>
            <p:ph type="subTitle" idx="3"/>
          </p:nvPr>
        </p:nvSpPr>
        <p:spPr>
          <a:xfrm>
            <a:off x="5894554" y="14574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64" name="Google Shape;1464;p25"/>
          <p:cNvSpPr txBox="1">
            <a:spLocks noGrp="1"/>
          </p:cNvSpPr>
          <p:nvPr>
            <p:ph type="subTitle" idx="4"/>
          </p:nvPr>
        </p:nvSpPr>
        <p:spPr>
          <a:xfrm>
            <a:off x="5894554" y="17811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25"/>
          <p:cNvSpPr txBox="1">
            <a:spLocks noGrp="1"/>
          </p:cNvSpPr>
          <p:nvPr>
            <p:ph type="subTitle" idx="5"/>
          </p:nvPr>
        </p:nvSpPr>
        <p:spPr>
          <a:xfrm>
            <a:off x="1813946" y="14574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66" name="Google Shape;1466;p25"/>
          <p:cNvSpPr txBox="1">
            <a:spLocks noGrp="1"/>
          </p:cNvSpPr>
          <p:nvPr>
            <p:ph type="subTitle" idx="6"/>
          </p:nvPr>
        </p:nvSpPr>
        <p:spPr>
          <a:xfrm>
            <a:off x="1557746" y="17811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25"/>
          <p:cNvSpPr txBox="1">
            <a:spLocks noGrp="1"/>
          </p:cNvSpPr>
          <p:nvPr>
            <p:ph type="subTitle" idx="7"/>
          </p:nvPr>
        </p:nvSpPr>
        <p:spPr>
          <a:xfrm>
            <a:off x="1813946" y="29052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68" name="Google Shape;1468;p25"/>
          <p:cNvSpPr txBox="1">
            <a:spLocks noGrp="1"/>
          </p:cNvSpPr>
          <p:nvPr>
            <p:ph type="subTitle" idx="8"/>
          </p:nvPr>
        </p:nvSpPr>
        <p:spPr>
          <a:xfrm>
            <a:off x="1557746" y="32289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25"/>
          <p:cNvSpPr/>
          <p:nvPr/>
        </p:nvSpPr>
        <p:spPr>
          <a:xfrm rot="-1852365">
            <a:off x="8147734" y="4259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25"/>
          <p:cNvSpPr/>
          <p:nvPr/>
        </p:nvSpPr>
        <p:spPr>
          <a:xfrm rot="-1853654">
            <a:off x="8833408" y="4805923"/>
            <a:ext cx="296813" cy="256579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1" name="Google Shape;1471;p25"/>
          <p:cNvGrpSpPr/>
          <p:nvPr/>
        </p:nvGrpSpPr>
        <p:grpSpPr>
          <a:xfrm rot="-2700000">
            <a:off x="8444368" y="3232641"/>
            <a:ext cx="481295" cy="473620"/>
            <a:chOff x="1433950" y="3130850"/>
            <a:chExt cx="481300" cy="473625"/>
          </a:xfrm>
        </p:grpSpPr>
        <p:sp>
          <p:nvSpPr>
            <p:cNvPr id="1472" name="Google Shape;1472;p25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" name="Google Shape;1478;p25"/>
          <p:cNvGrpSpPr/>
          <p:nvPr/>
        </p:nvGrpSpPr>
        <p:grpSpPr>
          <a:xfrm rot="3076494" flipH="1">
            <a:off x="8125215" y="3986395"/>
            <a:ext cx="1253395" cy="1311066"/>
            <a:chOff x="4385625" y="4289775"/>
            <a:chExt cx="983450" cy="1028700"/>
          </a:xfrm>
        </p:grpSpPr>
        <p:sp>
          <p:nvSpPr>
            <p:cNvPr id="1479" name="Google Shape;1479;p25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25"/>
          <p:cNvGrpSpPr/>
          <p:nvPr/>
        </p:nvGrpSpPr>
        <p:grpSpPr>
          <a:xfrm rot="-2194524">
            <a:off x="-139849" y="3464803"/>
            <a:ext cx="2289326" cy="3059927"/>
            <a:chOff x="2215325" y="2417050"/>
            <a:chExt cx="2289250" cy="3059825"/>
          </a:xfrm>
        </p:grpSpPr>
        <p:sp>
          <p:nvSpPr>
            <p:cNvPr id="1486" name="Google Shape;1486;p25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25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519" name="Google Shape;1519;p25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5" name="Google Shape;1525;p25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1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1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0" name="Google Shape;1830;p31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831" name="Google Shape;1831;p31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1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1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31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835" name="Google Shape;1835;p31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1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1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31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1839" name="Google Shape;1839;p31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1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1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31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846" name="Google Shape;1846;p31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31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853" name="Google Shape;1853;p3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31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1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887" name="Google Shape;1887;p31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31"/>
          <p:cNvGrpSpPr/>
          <p:nvPr/>
        </p:nvGrpSpPr>
        <p:grpSpPr>
          <a:xfrm>
            <a:off x="131178" y="3409216"/>
            <a:ext cx="1198512" cy="1244001"/>
            <a:chOff x="238125" y="3112025"/>
            <a:chExt cx="716000" cy="743175"/>
          </a:xfrm>
        </p:grpSpPr>
        <p:sp>
          <p:nvSpPr>
            <p:cNvPr id="1894" name="Google Shape;1894;p31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31"/>
          <p:cNvGrpSpPr/>
          <p:nvPr/>
        </p:nvGrpSpPr>
        <p:grpSpPr>
          <a:xfrm rot="3076494" flipH="1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1898" name="Google Shape;1898;p31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 Black"/>
              <a:buNone/>
              <a:defRPr sz="28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2" r:id="rId6"/>
    <p:sldLayoutId id="2147483669" r:id="rId7"/>
    <p:sldLayoutId id="2147483671" r:id="rId8"/>
    <p:sldLayoutId id="2147483677" r:id="rId9"/>
    <p:sldLayoutId id="214748367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5"/>
          <p:cNvSpPr txBox="1">
            <a:spLocks noGrp="1"/>
          </p:cNvSpPr>
          <p:nvPr>
            <p:ph type="ctrTitle"/>
          </p:nvPr>
        </p:nvSpPr>
        <p:spPr>
          <a:xfrm>
            <a:off x="735450" y="1404700"/>
            <a:ext cx="6346200" cy="1913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>
                <a:latin typeface="Nunito Sans"/>
                <a:ea typeface="Nunito Sans"/>
                <a:cs typeface="Nunito Sans"/>
                <a:sym typeface="Nunito Sans"/>
              </a:rPr>
              <a:t>SCHNICK </a:t>
            </a:r>
            <a:br>
              <a:rPr lang="de-DE" sz="40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de-DE" sz="4000" dirty="0">
                <a:latin typeface="Nunito Sans"/>
                <a:ea typeface="Nunito Sans"/>
                <a:cs typeface="Nunito Sans"/>
                <a:sym typeface="Nunito Sans"/>
              </a:rPr>
              <a:t>SCHNACK SCHNUCK</a:t>
            </a:r>
            <a:endParaRPr sz="4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1" name="Google Shape;2001;p35"/>
          <p:cNvSpPr txBox="1">
            <a:spLocks noGrp="1"/>
          </p:cNvSpPr>
          <p:nvPr>
            <p:ph type="subTitle" idx="1"/>
          </p:nvPr>
        </p:nvSpPr>
        <p:spPr>
          <a:xfrm>
            <a:off x="735452" y="3536306"/>
            <a:ext cx="5025600" cy="202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Ein multimodale Software-Umsetzung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879CAC-F99F-4640-89B8-04EDAB78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5" b="68995"/>
          <a:stretch/>
        </p:blipFill>
        <p:spPr>
          <a:xfrm>
            <a:off x="1581845" y="911572"/>
            <a:ext cx="5975809" cy="131208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41" name="Google Shape;2099;p41">
            <a:extLst>
              <a:ext uri="{FF2B5EF4-FFF2-40B4-BE49-F238E27FC236}">
                <a16:creationId xmlns:a16="http://schemas.microsoft.com/office/drawing/2014/main" id="{048FD5D2-8974-4598-A3D2-2AE8E467A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CROW-Modell &amp; Storyboard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49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879CAC-F99F-4640-89B8-04EDAB78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5" b="68995"/>
          <a:stretch/>
        </p:blipFill>
        <p:spPr>
          <a:xfrm>
            <a:off x="1581845" y="911572"/>
            <a:ext cx="5975809" cy="131208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41" name="Google Shape;2099;p41">
            <a:extLst>
              <a:ext uri="{FF2B5EF4-FFF2-40B4-BE49-F238E27FC236}">
                <a16:creationId xmlns:a16="http://schemas.microsoft.com/office/drawing/2014/main" id="{048FD5D2-8974-4598-A3D2-2AE8E467A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CROW-Modell &amp; Storyboard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CB06A5-0929-4BE0-9541-BEA7B6D2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9496" r="72936" b="36747"/>
          <a:stretch/>
        </p:blipFill>
        <p:spPr>
          <a:xfrm>
            <a:off x="1581845" y="2159795"/>
            <a:ext cx="1618555" cy="14285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83111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879CAC-F99F-4640-89B8-04EDAB78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5" b="68995"/>
          <a:stretch/>
        </p:blipFill>
        <p:spPr>
          <a:xfrm>
            <a:off x="1581845" y="911572"/>
            <a:ext cx="5975809" cy="131208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41" name="Google Shape;2099;p41">
            <a:extLst>
              <a:ext uri="{FF2B5EF4-FFF2-40B4-BE49-F238E27FC236}">
                <a16:creationId xmlns:a16="http://schemas.microsoft.com/office/drawing/2014/main" id="{048FD5D2-8974-4598-A3D2-2AE8E467A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CROW-Modell &amp; Storyboard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CB06A5-0929-4BE0-9541-BEA7B6D2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9496" r="41776" b="36747"/>
          <a:stretch/>
        </p:blipFill>
        <p:spPr>
          <a:xfrm>
            <a:off x="1581844" y="2159795"/>
            <a:ext cx="3481991" cy="14285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74463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879CAC-F99F-4640-89B8-04EDAB78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5" b="68995"/>
          <a:stretch/>
        </p:blipFill>
        <p:spPr>
          <a:xfrm>
            <a:off x="1581845" y="911572"/>
            <a:ext cx="5975809" cy="131208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41" name="Google Shape;2099;p41">
            <a:extLst>
              <a:ext uri="{FF2B5EF4-FFF2-40B4-BE49-F238E27FC236}">
                <a16:creationId xmlns:a16="http://schemas.microsoft.com/office/drawing/2014/main" id="{048FD5D2-8974-4598-A3D2-2AE8E467A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CROW-Modell &amp; Storyboard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CB06A5-0929-4BE0-9541-BEA7B6D2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29496" r="76" b="36747"/>
          <a:stretch/>
        </p:blipFill>
        <p:spPr>
          <a:xfrm>
            <a:off x="1581844" y="2159795"/>
            <a:ext cx="5975809" cy="14285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9738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879CAC-F99F-4640-89B8-04EDAB78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5" b="68995"/>
          <a:stretch/>
        </p:blipFill>
        <p:spPr>
          <a:xfrm>
            <a:off x="1581845" y="911572"/>
            <a:ext cx="5975809" cy="131208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41" name="Google Shape;2099;p41">
            <a:extLst>
              <a:ext uri="{FF2B5EF4-FFF2-40B4-BE49-F238E27FC236}">
                <a16:creationId xmlns:a16="http://schemas.microsoft.com/office/drawing/2014/main" id="{048FD5D2-8974-4598-A3D2-2AE8E467A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CROW-Modell &amp; Storyboard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CB06A5-0929-4BE0-9541-BEA7B6D2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29496" r="76" b="36747"/>
          <a:stretch/>
        </p:blipFill>
        <p:spPr>
          <a:xfrm>
            <a:off x="1581844" y="2159795"/>
            <a:ext cx="5975809" cy="14285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A2A136-9696-420A-8F9B-2375725A0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61439" r="72821" b="-3"/>
          <a:stretch/>
        </p:blipFill>
        <p:spPr>
          <a:xfrm>
            <a:off x="1581844" y="3511550"/>
            <a:ext cx="1625483" cy="1631950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2727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879CAC-F99F-4640-89B8-04EDAB78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5" b="68995"/>
          <a:stretch/>
        </p:blipFill>
        <p:spPr>
          <a:xfrm>
            <a:off x="1581845" y="911572"/>
            <a:ext cx="5975809" cy="131208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41" name="Google Shape;2099;p41">
            <a:extLst>
              <a:ext uri="{FF2B5EF4-FFF2-40B4-BE49-F238E27FC236}">
                <a16:creationId xmlns:a16="http://schemas.microsoft.com/office/drawing/2014/main" id="{048FD5D2-8974-4598-A3D2-2AE8E467A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CROW-Modell &amp; Storyboard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CB06A5-0929-4BE0-9541-BEA7B6D2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29496" r="76" b="36747"/>
          <a:stretch/>
        </p:blipFill>
        <p:spPr>
          <a:xfrm>
            <a:off x="1581844" y="2159795"/>
            <a:ext cx="5975809" cy="14285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A2A136-9696-420A-8F9B-2375725A0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61439" r="43167" b="-3"/>
          <a:stretch/>
        </p:blipFill>
        <p:spPr>
          <a:xfrm>
            <a:off x="1581844" y="3511550"/>
            <a:ext cx="3398865" cy="1631950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40283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879CAC-F99F-4640-89B8-04EDAB78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5" b="68995"/>
          <a:stretch/>
        </p:blipFill>
        <p:spPr>
          <a:xfrm>
            <a:off x="1581845" y="911572"/>
            <a:ext cx="5975809" cy="131208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41" name="Google Shape;2099;p41">
            <a:extLst>
              <a:ext uri="{FF2B5EF4-FFF2-40B4-BE49-F238E27FC236}">
                <a16:creationId xmlns:a16="http://schemas.microsoft.com/office/drawing/2014/main" id="{048FD5D2-8974-4598-A3D2-2AE8E467A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CROW-Modell &amp; Storyboard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CB06A5-0929-4BE0-9541-BEA7B6D2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29496" r="76" b="36747"/>
          <a:stretch/>
        </p:blipFill>
        <p:spPr>
          <a:xfrm>
            <a:off x="1581844" y="2159795"/>
            <a:ext cx="5975809" cy="14285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A2A136-9696-420A-8F9B-2375725A0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" t="61439" r="77" b="-3"/>
          <a:stretch/>
        </p:blipFill>
        <p:spPr>
          <a:xfrm>
            <a:off x="1581844" y="3511550"/>
            <a:ext cx="5975809" cy="1631950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8798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37"/>
          <p:cNvSpPr txBox="1">
            <a:spLocks noGrp="1"/>
          </p:cNvSpPr>
          <p:nvPr>
            <p:ph type="title"/>
          </p:nvPr>
        </p:nvSpPr>
        <p:spPr>
          <a:xfrm>
            <a:off x="1097947" y="1781798"/>
            <a:ext cx="6948105" cy="1579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Erster Prototyp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34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de-DE" dirty="0"/>
              <a:t>Erster Prototyp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D19AEF5-607E-4AD4-8856-42EB34FB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90" y="1139861"/>
            <a:ext cx="5105400" cy="165508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18CD7AFE-07D9-4EC3-9FEA-678F10A1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1565689"/>
            <a:ext cx="1530350" cy="80343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871E183-0AE1-4180-9027-AEFBB377B6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62" t="23358" r="24909" b="25556"/>
          <a:stretch/>
        </p:blipFill>
        <p:spPr>
          <a:xfrm>
            <a:off x="6366390" y="3526057"/>
            <a:ext cx="1529200" cy="80343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27FBABA-2CFF-419F-85EA-476F9EA8F2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252" b="-5850"/>
          <a:stretch/>
        </p:blipFill>
        <p:spPr>
          <a:xfrm>
            <a:off x="1783080" y="2891754"/>
            <a:ext cx="4027104" cy="207204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E5EC712-740B-4E5A-9B51-3E229F4FF92C}"/>
              </a:ext>
            </a:extLst>
          </p:cNvPr>
          <p:cNvCxnSpPr>
            <a:cxnSpLocks/>
            <a:stCxn id="58" idx="3"/>
            <a:endCxn id="18" idx="1"/>
          </p:cNvCxnSpPr>
          <p:nvPr/>
        </p:nvCxnSpPr>
        <p:spPr>
          <a:xfrm>
            <a:off x="2243575" y="1967406"/>
            <a:ext cx="546615" cy="0"/>
          </a:xfrm>
          <a:prstGeom prst="line">
            <a:avLst/>
          </a:prstGeom>
          <a:ln w="57150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9BD1D578-6C61-4B6F-A462-E1E9DE97C049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 flipV="1">
            <a:off x="5810184" y="3927774"/>
            <a:ext cx="556206" cy="1"/>
          </a:xfrm>
          <a:prstGeom prst="line">
            <a:avLst/>
          </a:prstGeom>
          <a:ln w="57150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de-DE" dirty="0"/>
              <a:t>Erster Prototyp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0A6996-AB32-466D-864C-C0989782F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0" y="1141940"/>
            <a:ext cx="4418283" cy="25156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4" name="WhatsApp Video 2024-12-16 um 17.11.01_9bb6ea5b">
            <a:hlinkClick r:id="" action="ppaction://media"/>
            <a:extLst>
              <a:ext uri="{FF2B5EF4-FFF2-40B4-BE49-F238E27FC236}">
                <a16:creationId xmlns:a16="http://schemas.microsoft.com/office/drawing/2014/main" id="{1C29F424-F844-4CB5-922B-B354D0C7E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6758" y="2203613"/>
            <a:ext cx="4866125" cy="273719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6306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36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ÜBERSICHT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7" name="Google Shape;2007;p36"/>
          <p:cNvSpPr txBox="1">
            <a:spLocks noGrp="1"/>
          </p:cNvSpPr>
          <p:nvPr>
            <p:ph type="body" idx="1"/>
          </p:nvPr>
        </p:nvSpPr>
        <p:spPr>
          <a:xfrm>
            <a:off x="713225" y="1293821"/>
            <a:ext cx="4052334" cy="2555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indent="-304800">
              <a:buSzPts val="1200"/>
              <a:buChar char="●"/>
            </a:pPr>
            <a:r>
              <a:rPr lang="de-DE" sz="1600" dirty="0"/>
              <a:t>Team und Ideenfindung</a:t>
            </a:r>
          </a:p>
          <a:p>
            <a:pPr marL="914400" indent="-304800">
              <a:buSzPts val="1200"/>
              <a:buChar char="●"/>
            </a:pPr>
            <a:endParaRPr lang="de-DE" sz="1600" dirty="0"/>
          </a:p>
          <a:p>
            <a:pPr marL="914400" indent="-304800">
              <a:buSzPts val="1200"/>
              <a:buChar char="●"/>
            </a:pPr>
            <a:r>
              <a:rPr lang="de-DE" sz="1600" dirty="0"/>
              <a:t>AMITUDE-Modell</a:t>
            </a:r>
          </a:p>
          <a:p>
            <a:pPr marL="914400" indent="-304800">
              <a:buSzPts val="1200"/>
              <a:buChar char="●"/>
            </a:pPr>
            <a:endParaRPr lang="de-DE" sz="1600" dirty="0"/>
          </a:p>
          <a:p>
            <a:pPr marL="914400" indent="-304800">
              <a:buSzPts val="1200"/>
              <a:buChar char="●"/>
            </a:pPr>
            <a:r>
              <a:rPr lang="de-DE" sz="1600" dirty="0"/>
              <a:t>CROW-Modell und Storyboard</a:t>
            </a:r>
          </a:p>
          <a:p>
            <a:pPr marL="914400" indent="-304800">
              <a:buSzPts val="1200"/>
              <a:buChar char="●"/>
            </a:pPr>
            <a:endParaRPr lang="de-DE" sz="1600" dirty="0"/>
          </a:p>
          <a:p>
            <a:pPr marL="914400" indent="-304800">
              <a:buSzPts val="1200"/>
              <a:buChar char="●"/>
            </a:pPr>
            <a:r>
              <a:rPr lang="de-DE" sz="1600" dirty="0"/>
              <a:t>Erster Prototyp</a:t>
            </a:r>
          </a:p>
          <a:p>
            <a:pPr marL="914400" indent="-304800">
              <a:buSzPts val="1200"/>
              <a:buChar char="●"/>
            </a:pPr>
            <a:endParaRPr lang="de-DE" sz="1600" dirty="0"/>
          </a:p>
          <a:p>
            <a:pPr marL="914400" indent="-304800">
              <a:buSzPts val="1200"/>
              <a:buChar char="●"/>
            </a:pPr>
            <a:r>
              <a:rPr lang="de-DE" sz="1600" dirty="0"/>
              <a:t>Weitere Planung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de-DE" dirty="0"/>
              <a:t>Erster Prototyp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E49CCE3-DA5E-4678-9396-2E36F380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1" y="1169531"/>
            <a:ext cx="4647476" cy="249801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3933065-056D-46EB-A180-F8F4292C8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3" y="2217419"/>
            <a:ext cx="4429443" cy="248602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008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de-DE" dirty="0"/>
              <a:t>Erster Prototyp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" name="WhatsApp Video 2024-12-16 um 23.19.21_a5a8bc57">
            <a:hlinkClick r:id="" action="ppaction://media"/>
            <a:extLst>
              <a:ext uri="{FF2B5EF4-FFF2-40B4-BE49-F238E27FC236}">
                <a16:creationId xmlns:a16="http://schemas.microsoft.com/office/drawing/2014/main" id="{448E8B0D-E802-4112-B1A9-886CF22C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1235999" y="860147"/>
            <a:ext cx="6672001" cy="3753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FCD3B4C-E787-4639-B49D-ED392E56C199}"/>
              </a:ext>
            </a:extLst>
          </p:cNvPr>
          <p:cNvSpPr/>
          <p:nvPr/>
        </p:nvSpPr>
        <p:spPr>
          <a:xfrm>
            <a:off x="1828800" y="1309254"/>
            <a:ext cx="581891" cy="7204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71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37"/>
          <p:cNvSpPr txBox="1">
            <a:spLocks noGrp="1"/>
          </p:cNvSpPr>
          <p:nvPr>
            <p:ph type="title"/>
          </p:nvPr>
        </p:nvSpPr>
        <p:spPr>
          <a:xfrm>
            <a:off x="2265840" y="1781798"/>
            <a:ext cx="4612320" cy="1579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Weitere Planung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40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5"/>
          <p:cNvSpPr txBox="1">
            <a:spLocks noGrp="1"/>
          </p:cNvSpPr>
          <p:nvPr>
            <p:ph type="ctrTitle"/>
          </p:nvPr>
        </p:nvSpPr>
        <p:spPr>
          <a:xfrm>
            <a:off x="735450" y="1404700"/>
            <a:ext cx="6346200" cy="1913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>
                <a:latin typeface="Nunito Sans"/>
                <a:ea typeface="Nunito Sans"/>
                <a:cs typeface="Nunito Sans"/>
                <a:sym typeface="Nunito Sans"/>
              </a:rPr>
              <a:t>SCHNICK </a:t>
            </a:r>
            <a:br>
              <a:rPr lang="de-DE" sz="40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de-DE" sz="4000" dirty="0">
                <a:latin typeface="Nunito Sans"/>
                <a:ea typeface="Nunito Sans"/>
                <a:cs typeface="Nunito Sans"/>
                <a:sym typeface="Nunito Sans"/>
              </a:rPr>
              <a:t>SCHNACK SCHNUCK</a:t>
            </a:r>
            <a:endParaRPr sz="4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1" name="Google Shape;2001;p35"/>
          <p:cNvSpPr txBox="1">
            <a:spLocks noGrp="1"/>
          </p:cNvSpPr>
          <p:nvPr>
            <p:ph type="subTitle" idx="1"/>
          </p:nvPr>
        </p:nvSpPr>
        <p:spPr>
          <a:xfrm>
            <a:off x="735452" y="3536306"/>
            <a:ext cx="5025600" cy="202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Ein multimodale Software-Umsetzung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14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37"/>
          <p:cNvSpPr txBox="1">
            <a:spLocks noGrp="1"/>
          </p:cNvSpPr>
          <p:nvPr>
            <p:ph type="title"/>
          </p:nvPr>
        </p:nvSpPr>
        <p:spPr>
          <a:xfrm>
            <a:off x="1852092" y="1781798"/>
            <a:ext cx="5439816" cy="1579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 &amp; Ideenfindung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04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16F6A87B-025A-41A8-85C0-979FD272E7BF}"/>
              </a:ext>
            </a:extLst>
          </p:cNvPr>
          <p:cNvCxnSpPr>
            <a:cxnSpLocks/>
          </p:cNvCxnSpPr>
          <p:nvPr/>
        </p:nvCxnSpPr>
        <p:spPr>
          <a:xfrm flipV="1">
            <a:off x="2293144" y="1550949"/>
            <a:ext cx="4514467" cy="1060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Rechteck 81">
            <a:extLst>
              <a:ext uri="{FF2B5EF4-FFF2-40B4-BE49-F238E27FC236}">
                <a16:creationId xmlns:a16="http://schemas.microsoft.com/office/drawing/2014/main" id="{DECF8C50-43F5-47E8-86C7-872FA5BB434C}"/>
              </a:ext>
            </a:extLst>
          </p:cNvPr>
          <p:cNvSpPr/>
          <p:nvPr/>
        </p:nvSpPr>
        <p:spPr>
          <a:xfrm>
            <a:off x="3203160" y="1101391"/>
            <a:ext cx="2625165" cy="1493303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7006CD4E-683E-403A-BA62-EA4F96892F25}"/>
              </a:ext>
            </a:extLst>
          </p:cNvPr>
          <p:cNvCxnSpPr>
            <a:cxnSpLocks/>
          </p:cNvCxnSpPr>
          <p:nvPr/>
        </p:nvCxnSpPr>
        <p:spPr>
          <a:xfrm flipV="1">
            <a:off x="2270860" y="3458944"/>
            <a:ext cx="4536751" cy="21869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F11703AF-10B6-490C-B919-077A7D35D930}"/>
              </a:ext>
            </a:extLst>
          </p:cNvPr>
          <p:cNvSpPr/>
          <p:nvPr/>
        </p:nvSpPr>
        <p:spPr>
          <a:xfrm>
            <a:off x="2910177" y="2945659"/>
            <a:ext cx="3173096" cy="1423410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9" name="Google Shape;2139;p4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Team &amp; Ideenfindung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E8DA312-DF52-4781-BDFB-34F1AA99A8D3}"/>
              </a:ext>
            </a:extLst>
          </p:cNvPr>
          <p:cNvGrpSpPr/>
          <p:nvPr/>
        </p:nvGrpSpPr>
        <p:grpSpPr>
          <a:xfrm>
            <a:off x="4146237" y="3484748"/>
            <a:ext cx="780900" cy="780900"/>
            <a:chOff x="6181009" y="2544166"/>
            <a:chExt cx="780900" cy="780900"/>
          </a:xfrm>
        </p:grpSpPr>
        <p:sp>
          <p:nvSpPr>
            <p:cNvPr id="90" name="Google Shape;2146;p43">
              <a:extLst>
                <a:ext uri="{FF2B5EF4-FFF2-40B4-BE49-F238E27FC236}">
                  <a16:creationId xmlns:a16="http://schemas.microsoft.com/office/drawing/2014/main" id="{C9BB3A51-6820-4AD4-BAA3-58979427676E}"/>
                </a:ext>
              </a:extLst>
            </p:cNvPr>
            <p:cNvSpPr/>
            <p:nvPr/>
          </p:nvSpPr>
          <p:spPr>
            <a:xfrm>
              <a:off x="6181009" y="2544166"/>
              <a:ext cx="780900" cy="780900"/>
            </a:xfrm>
            <a:prstGeom prst="octagon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  <a:effectLst>
              <a:outerShdw dist="95250" dir="300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65E0A63-716B-4C04-B998-7A330874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26166" y="2682616"/>
              <a:ext cx="490586" cy="5040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BDFAC6D-8F20-4ADA-A07A-4776CB01A3AE}"/>
              </a:ext>
            </a:extLst>
          </p:cNvPr>
          <p:cNvGrpSpPr/>
          <p:nvPr/>
        </p:nvGrpSpPr>
        <p:grpSpPr>
          <a:xfrm>
            <a:off x="5047425" y="3068494"/>
            <a:ext cx="780900" cy="780900"/>
            <a:chOff x="3339727" y="4222698"/>
            <a:chExt cx="780900" cy="780900"/>
          </a:xfrm>
        </p:grpSpPr>
        <p:sp>
          <p:nvSpPr>
            <p:cNvPr id="101" name="Google Shape;2146;p43">
              <a:extLst>
                <a:ext uri="{FF2B5EF4-FFF2-40B4-BE49-F238E27FC236}">
                  <a16:creationId xmlns:a16="http://schemas.microsoft.com/office/drawing/2014/main" id="{6543F70D-1566-4287-8755-8CE14D4FBEF4}"/>
                </a:ext>
              </a:extLst>
            </p:cNvPr>
            <p:cNvSpPr/>
            <p:nvPr/>
          </p:nvSpPr>
          <p:spPr>
            <a:xfrm>
              <a:off x="3339727" y="4222698"/>
              <a:ext cx="780900" cy="780900"/>
            </a:xfrm>
            <a:prstGeom prst="octagon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  <a:effectLst>
              <a:outerShdw dist="95250" dir="300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C5E7797-2B71-4D4C-AE83-4169D3F3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60177" y="4343148"/>
              <a:ext cx="540000" cy="540000"/>
            </a:xfrm>
            <a:prstGeom prst="rect">
              <a:avLst/>
            </a:prstGeom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CBF02A0-2DF6-4D2F-B1B8-3346B9805159}"/>
              </a:ext>
            </a:extLst>
          </p:cNvPr>
          <p:cNvGrpSpPr/>
          <p:nvPr/>
        </p:nvGrpSpPr>
        <p:grpSpPr>
          <a:xfrm>
            <a:off x="4467056" y="1033360"/>
            <a:ext cx="780900" cy="780900"/>
            <a:chOff x="3580672" y="4037802"/>
            <a:chExt cx="780900" cy="780900"/>
          </a:xfrm>
        </p:grpSpPr>
        <p:sp>
          <p:nvSpPr>
            <p:cNvPr id="105" name="Google Shape;2146;p43">
              <a:extLst>
                <a:ext uri="{FF2B5EF4-FFF2-40B4-BE49-F238E27FC236}">
                  <a16:creationId xmlns:a16="http://schemas.microsoft.com/office/drawing/2014/main" id="{713114F1-F15E-4DF6-AC97-79CD47F61EAD}"/>
                </a:ext>
              </a:extLst>
            </p:cNvPr>
            <p:cNvSpPr/>
            <p:nvPr/>
          </p:nvSpPr>
          <p:spPr>
            <a:xfrm>
              <a:off x="3580672" y="4037802"/>
              <a:ext cx="780900" cy="780900"/>
            </a:xfrm>
            <a:prstGeom prst="octagon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  <a:effectLst>
              <a:outerShdw dist="95250" dir="300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4E1BFC0-C7D6-42E2-B0CA-57FE14AF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7122" y="4194252"/>
              <a:ext cx="468000" cy="468000"/>
            </a:xfrm>
            <a:prstGeom prst="rect">
              <a:avLst/>
            </a:prstGeom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6D037D1-132A-4488-A050-3B9DB96563C9}"/>
              </a:ext>
            </a:extLst>
          </p:cNvPr>
          <p:cNvGrpSpPr/>
          <p:nvPr/>
        </p:nvGrpSpPr>
        <p:grpSpPr>
          <a:xfrm>
            <a:off x="3524051" y="1641189"/>
            <a:ext cx="780900" cy="780900"/>
            <a:chOff x="5484868" y="4222698"/>
            <a:chExt cx="780900" cy="780900"/>
          </a:xfrm>
        </p:grpSpPr>
        <p:sp>
          <p:nvSpPr>
            <p:cNvPr id="104" name="Google Shape;2146;p43">
              <a:extLst>
                <a:ext uri="{FF2B5EF4-FFF2-40B4-BE49-F238E27FC236}">
                  <a16:creationId xmlns:a16="http://schemas.microsoft.com/office/drawing/2014/main" id="{50DDA3D6-6925-43C1-98A7-F308E24BF965}"/>
                </a:ext>
              </a:extLst>
            </p:cNvPr>
            <p:cNvSpPr/>
            <p:nvPr/>
          </p:nvSpPr>
          <p:spPr>
            <a:xfrm>
              <a:off x="5484868" y="4222698"/>
              <a:ext cx="780900" cy="780900"/>
            </a:xfrm>
            <a:prstGeom prst="octagon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  <a:effectLst>
              <a:outerShdw dist="95250" dir="300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8DE9C624-E89E-42AF-BC7F-02051E654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1318" y="4379148"/>
              <a:ext cx="468000" cy="468000"/>
            </a:xfrm>
            <a:prstGeom prst="rect">
              <a:avLst/>
            </a:prstGeom>
          </p:spPr>
        </p:pic>
      </p:grpSp>
      <p:sp>
        <p:nvSpPr>
          <p:cNvPr id="112" name="Google Shape;2146;p43">
            <a:extLst>
              <a:ext uri="{FF2B5EF4-FFF2-40B4-BE49-F238E27FC236}">
                <a16:creationId xmlns:a16="http://schemas.microsoft.com/office/drawing/2014/main" id="{680D251C-3166-4C0B-A4EF-B71AFCB02594}"/>
              </a:ext>
            </a:extLst>
          </p:cNvPr>
          <p:cNvSpPr/>
          <p:nvPr/>
        </p:nvSpPr>
        <p:spPr>
          <a:xfrm>
            <a:off x="195239" y="1164370"/>
            <a:ext cx="1993690" cy="7809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Auswahlprozess</a:t>
            </a:r>
            <a:endParaRPr sz="18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13" name="Google Shape;2146;p43">
            <a:extLst>
              <a:ext uri="{FF2B5EF4-FFF2-40B4-BE49-F238E27FC236}">
                <a16:creationId xmlns:a16="http://schemas.microsoft.com/office/drawing/2014/main" id="{BFAE87EA-01B1-4573-BB82-42F3E96ACC0B}"/>
              </a:ext>
            </a:extLst>
          </p:cNvPr>
          <p:cNvSpPr/>
          <p:nvPr/>
        </p:nvSpPr>
        <p:spPr>
          <a:xfrm>
            <a:off x="187137" y="2224534"/>
            <a:ext cx="2001792" cy="7809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Schere Stein Papier</a:t>
            </a:r>
            <a:endParaRPr sz="16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14" name="Google Shape;2146;p43">
            <a:extLst>
              <a:ext uri="{FF2B5EF4-FFF2-40B4-BE49-F238E27FC236}">
                <a16:creationId xmlns:a16="http://schemas.microsoft.com/office/drawing/2014/main" id="{F111D174-7479-4695-BE48-8B51EB5D3374}"/>
              </a:ext>
            </a:extLst>
          </p:cNvPr>
          <p:cNvSpPr/>
          <p:nvPr/>
        </p:nvSpPr>
        <p:spPr>
          <a:xfrm>
            <a:off x="195239" y="3284699"/>
            <a:ext cx="1993690" cy="7809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Motion-Controller Mikrofon</a:t>
            </a:r>
            <a:endParaRPr sz="18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FD1ECB6-4F1A-4756-B988-29F250B85116}"/>
              </a:ext>
            </a:extLst>
          </p:cNvPr>
          <p:cNvGrpSpPr/>
          <p:nvPr/>
        </p:nvGrpSpPr>
        <p:grpSpPr>
          <a:xfrm>
            <a:off x="6928061" y="3056611"/>
            <a:ext cx="780900" cy="780900"/>
            <a:chOff x="322771" y="2057705"/>
            <a:chExt cx="780900" cy="780900"/>
          </a:xfrm>
        </p:grpSpPr>
        <p:sp>
          <p:nvSpPr>
            <p:cNvPr id="2148" name="Google Shape;2148;p43"/>
            <p:cNvSpPr/>
            <p:nvPr/>
          </p:nvSpPr>
          <p:spPr>
            <a:xfrm>
              <a:off x="322771" y="2057705"/>
              <a:ext cx="780900" cy="780900"/>
            </a:xfrm>
            <a:prstGeom prst="octagon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  <a:effectLst>
              <a:outerShdw dist="95250" dir="300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0" name="Google Shape;2170;p43"/>
            <p:cNvGrpSpPr/>
            <p:nvPr/>
          </p:nvGrpSpPr>
          <p:grpSpPr>
            <a:xfrm>
              <a:off x="515578" y="2237851"/>
              <a:ext cx="395286" cy="420607"/>
              <a:chOff x="3233450" y="1278425"/>
              <a:chExt cx="368875" cy="388875"/>
            </a:xfrm>
            <a:solidFill>
              <a:schemeClr val="accent1">
                <a:lumMod val="25000"/>
                <a:lumOff val="75000"/>
              </a:schemeClr>
            </a:solidFill>
          </p:grpSpPr>
          <p:sp>
            <p:nvSpPr>
              <p:cNvPr id="2171" name="Google Shape;2171;p43"/>
              <p:cNvSpPr/>
              <p:nvPr/>
            </p:nvSpPr>
            <p:spPr>
              <a:xfrm>
                <a:off x="3233450" y="1278425"/>
                <a:ext cx="368875" cy="388875"/>
              </a:xfrm>
              <a:custGeom>
                <a:avLst/>
                <a:gdLst/>
                <a:ahLst/>
                <a:cxnLst/>
                <a:rect l="l" t="t" r="r" b="b"/>
                <a:pathLst>
                  <a:path w="14755" h="15555" extrusionOk="0">
                    <a:moveTo>
                      <a:pt x="13179" y="5762"/>
                    </a:moveTo>
                    <a:lnTo>
                      <a:pt x="13230" y="5788"/>
                    </a:lnTo>
                    <a:lnTo>
                      <a:pt x="13256" y="5840"/>
                    </a:lnTo>
                    <a:lnTo>
                      <a:pt x="13256" y="6976"/>
                    </a:lnTo>
                    <a:lnTo>
                      <a:pt x="13230" y="7028"/>
                    </a:lnTo>
                    <a:lnTo>
                      <a:pt x="13179" y="7054"/>
                    </a:lnTo>
                    <a:lnTo>
                      <a:pt x="12946" y="7054"/>
                    </a:lnTo>
                    <a:lnTo>
                      <a:pt x="12946" y="5762"/>
                    </a:lnTo>
                    <a:close/>
                    <a:moveTo>
                      <a:pt x="12093" y="4393"/>
                    </a:moveTo>
                    <a:lnTo>
                      <a:pt x="12171" y="4418"/>
                    </a:lnTo>
                    <a:lnTo>
                      <a:pt x="12249" y="4418"/>
                    </a:lnTo>
                    <a:lnTo>
                      <a:pt x="12378" y="4522"/>
                    </a:lnTo>
                    <a:lnTo>
                      <a:pt x="12455" y="4625"/>
                    </a:lnTo>
                    <a:lnTo>
                      <a:pt x="12481" y="4703"/>
                    </a:lnTo>
                    <a:lnTo>
                      <a:pt x="12481" y="4780"/>
                    </a:lnTo>
                    <a:lnTo>
                      <a:pt x="12481" y="8036"/>
                    </a:lnTo>
                    <a:lnTo>
                      <a:pt x="12481" y="8113"/>
                    </a:lnTo>
                    <a:lnTo>
                      <a:pt x="12455" y="8165"/>
                    </a:lnTo>
                    <a:lnTo>
                      <a:pt x="12378" y="8294"/>
                    </a:lnTo>
                    <a:lnTo>
                      <a:pt x="12249" y="8372"/>
                    </a:lnTo>
                    <a:lnTo>
                      <a:pt x="12171" y="8398"/>
                    </a:lnTo>
                    <a:lnTo>
                      <a:pt x="8786" y="8398"/>
                    </a:lnTo>
                    <a:lnTo>
                      <a:pt x="8709" y="8372"/>
                    </a:lnTo>
                    <a:lnTo>
                      <a:pt x="8579" y="8294"/>
                    </a:lnTo>
                    <a:lnTo>
                      <a:pt x="8502" y="8165"/>
                    </a:lnTo>
                    <a:lnTo>
                      <a:pt x="8476" y="8113"/>
                    </a:lnTo>
                    <a:lnTo>
                      <a:pt x="8476" y="8036"/>
                    </a:lnTo>
                    <a:lnTo>
                      <a:pt x="8476" y="4780"/>
                    </a:lnTo>
                    <a:lnTo>
                      <a:pt x="8476" y="4703"/>
                    </a:lnTo>
                    <a:lnTo>
                      <a:pt x="8502" y="4625"/>
                    </a:lnTo>
                    <a:lnTo>
                      <a:pt x="8579" y="4522"/>
                    </a:lnTo>
                    <a:lnTo>
                      <a:pt x="8709" y="4418"/>
                    </a:lnTo>
                    <a:lnTo>
                      <a:pt x="8786" y="4418"/>
                    </a:lnTo>
                    <a:lnTo>
                      <a:pt x="8864" y="4393"/>
                    </a:lnTo>
                    <a:close/>
                    <a:moveTo>
                      <a:pt x="1965" y="2119"/>
                    </a:moveTo>
                    <a:lnTo>
                      <a:pt x="1965" y="13152"/>
                    </a:lnTo>
                    <a:lnTo>
                      <a:pt x="750" y="13152"/>
                    </a:lnTo>
                    <a:lnTo>
                      <a:pt x="699" y="13126"/>
                    </a:lnTo>
                    <a:lnTo>
                      <a:pt x="569" y="13049"/>
                    </a:lnTo>
                    <a:lnTo>
                      <a:pt x="492" y="12919"/>
                    </a:lnTo>
                    <a:lnTo>
                      <a:pt x="466" y="12842"/>
                    </a:lnTo>
                    <a:lnTo>
                      <a:pt x="466" y="12764"/>
                    </a:lnTo>
                    <a:lnTo>
                      <a:pt x="466" y="2119"/>
                    </a:lnTo>
                    <a:close/>
                    <a:moveTo>
                      <a:pt x="10285" y="11782"/>
                    </a:moveTo>
                    <a:lnTo>
                      <a:pt x="10285" y="12764"/>
                    </a:lnTo>
                    <a:lnTo>
                      <a:pt x="10285" y="12842"/>
                    </a:lnTo>
                    <a:lnTo>
                      <a:pt x="10259" y="12919"/>
                    </a:lnTo>
                    <a:lnTo>
                      <a:pt x="10181" y="13049"/>
                    </a:lnTo>
                    <a:lnTo>
                      <a:pt x="10078" y="13126"/>
                    </a:lnTo>
                    <a:lnTo>
                      <a:pt x="10001" y="13152"/>
                    </a:lnTo>
                    <a:lnTo>
                      <a:pt x="2430" y="13152"/>
                    </a:lnTo>
                    <a:lnTo>
                      <a:pt x="2430" y="11782"/>
                    </a:lnTo>
                    <a:close/>
                    <a:moveTo>
                      <a:pt x="6021" y="13591"/>
                    </a:moveTo>
                    <a:lnTo>
                      <a:pt x="6021" y="13824"/>
                    </a:lnTo>
                    <a:lnTo>
                      <a:pt x="5996" y="13875"/>
                    </a:lnTo>
                    <a:lnTo>
                      <a:pt x="5944" y="13901"/>
                    </a:lnTo>
                    <a:lnTo>
                      <a:pt x="4807" y="13901"/>
                    </a:lnTo>
                    <a:lnTo>
                      <a:pt x="4755" y="13875"/>
                    </a:lnTo>
                    <a:lnTo>
                      <a:pt x="4729" y="13824"/>
                    </a:lnTo>
                    <a:lnTo>
                      <a:pt x="4729" y="13591"/>
                    </a:lnTo>
                    <a:close/>
                    <a:moveTo>
                      <a:pt x="9923" y="439"/>
                    </a:moveTo>
                    <a:lnTo>
                      <a:pt x="10001" y="465"/>
                    </a:lnTo>
                    <a:lnTo>
                      <a:pt x="10078" y="491"/>
                    </a:lnTo>
                    <a:lnTo>
                      <a:pt x="10181" y="568"/>
                    </a:lnTo>
                    <a:lnTo>
                      <a:pt x="10259" y="672"/>
                    </a:lnTo>
                    <a:lnTo>
                      <a:pt x="10285" y="749"/>
                    </a:lnTo>
                    <a:lnTo>
                      <a:pt x="10285" y="827"/>
                    </a:lnTo>
                    <a:lnTo>
                      <a:pt x="10285" y="3953"/>
                    </a:lnTo>
                    <a:lnTo>
                      <a:pt x="8683" y="3953"/>
                    </a:lnTo>
                    <a:lnTo>
                      <a:pt x="8528" y="4005"/>
                    </a:lnTo>
                    <a:lnTo>
                      <a:pt x="8399" y="4083"/>
                    </a:lnTo>
                    <a:lnTo>
                      <a:pt x="8269" y="4186"/>
                    </a:lnTo>
                    <a:lnTo>
                      <a:pt x="8166" y="4315"/>
                    </a:lnTo>
                    <a:lnTo>
                      <a:pt x="8088" y="4444"/>
                    </a:lnTo>
                    <a:lnTo>
                      <a:pt x="8037" y="4599"/>
                    </a:lnTo>
                    <a:lnTo>
                      <a:pt x="8011" y="4780"/>
                    </a:lnTo>
                    <a:lnTo>
                      <a:pt x="8011" y="8036"/>
                    </a:lnTo>
                    <a:lnTo>
                      <a:pt x="8037" y="8191"/>
                    </a:lnTo>
                    <a:lnTo>
                      <a:pt x="8088" y="8346"/>
                    </a:lnTo>
                    <a:lnTo>
                      <a:pt x="8166" y="8501"/>
                    </a:lnTo>
                    <a:lnTo>
                      <a:pt x="8269" y="8630"/>
                    </a:lnTo>
                    <a:lnTo>
                      <a:pt x="8399" y="8733"/>
                    </a:lnTo>
                    <a:lnTo>
                      <a:pt x="8528" y="8811"/>
                    </a:lnTo>
                    <a:lnTo>
                      <a:pt x="8683" y="8837"/>
                    </a:lnTo>
                    <a:lnTo>
                      <a:pt x="8864" y="8863"/>
                    </a:lnTo>
                    <a:lnTo>
                      <a:pt x="12093" y="8863"/>
                    </a:lnTo>
                    <a:lnTo>
                      <a:pt x="12274" y="8837"/>
                    </a:lnTo>
                    <a:lnTo>
                      <a:pt x="12429" y="8811"/>
                    </a:lnTo>
                    <a:lnTo>
                      <a:pt x="12584" y="8733"/>
                    </a:lnTo>
                    <a:lnTo>
                      <a:pt x="12688" y="8630"/>
                    </a:lnTo>
                    <a:lnTo>
                      <a:pt x="12791" y="8501"/>
                    </a:lnTo>
                    <a:lnTo>
                      <a:pt x="12869" y="8346"/>
                    </a:lnTo>
                    <a:lnTo>
                      <a:pt x="12920" y="8191"/>
                    </a:lnTo>
                    <a:lnTo>
                      <a:pt x="12946" y="8036"/>
                    </a:lnTo>
                    <a:lnTo>
                      <a:pt x="12946" y="7493"/>
                    </a:lnTo>
                    <a:lnTo>
                      <a:pt x="13282" y="7493"/>
                    </a:lnTo>
                    <a:lnTo>
                      <a:pt x="13385" y="7467"/>
                    </a:lnTo>
                    <a:lnTo>
                      <a:pt x="13463" y="7416"/>
                    </a:lnTo>
                    <a:lnTo>
                      <a:pt x="13540" y="7338"/>
                    </a:lnTo>
                    <a:lnTo>
                      <a:pt x="13618" y="7261"/>
                    </a:lnTo>
                    <a:lnTo>
                      <a:pt x="13670" y="7183"/>
                    </a:lnTo>
                    <a:lnTo>
                      <a:pt x="13695" y="7080"/>
                    </a:lnTo>
                    <a:lnTo>
                      <a:pt x="13695" y="6976"/>
                    </a:lnTo>
                    <a:lnTo>
                      <a:pt x="13695" y="6615"/>
                    </a:lnTo>
                    <a:lnTo>
                      <a:pt x="14083" y="6615"/>
                    </a:lnTo>
                    <a:lnTo>
                      <a:pt x="14161" y="6641"/>
                    </a:lnTo>
                    <a:lnTo>
                      <a:pt x="14238" y="6692"/>
                    </a:lnTo>
                    <a:lnTo>
                      <a:pt x="14290" y="6744"/>
                    </a:lnTo>
                    <a:lnTo>
                      <a:pt x="14316" y="6847"/>
                    </a:lnTo>
                    <a:lnTo>
                      <a:pt x="14316" y="14418"/>
                    </a:lnTo>
                    <a:lnTo>
                      <a:pt x="14290" y="14547"/>
                    </a:lnTo>
                    <a:lnTo>
                      <a:pt x="14264" y="14676"/>
                    </a:lnTo>
                    <a:lnTo>
                      <a:pt x="14186" y="14780"/>
                    </a:lnTo>
                    <a:lnTo>
                      <a:pt x="14109" y="14883"/>
                    </a:lnTo>
                    <a:lnTo>
                      <a:pt x="14006" y="14986"/>
                    </a:lnTo>
                    <a:lnTo>
                      <a:pt x="13902" y="15038"/>
                    </a:lnTo>
                    <a:lnTo>
                      <a:pt x="13773" y="15090"/>
                    </a:lnTo>
                    <a:lnTo>
                      <a:pt x="5815" y="15090"/>
                    </a:lnTo>
                    <a:lnTo>
                      <a:pt x="5737" y="15064"/>
                    </a:lnTo>
                    <a:lnTo>
                      <a:pt x="5660" y="15038"/>
                    </a:lnTo>
                    <a:lnTo>
                      <a:pt x="5608" y="14961"/>
                    </a:lnTo>
                    <a:lnTo>
                      <a:pt x="5582" y="14857"/>
                    </a:lnTo>
                    <a:lnTo>
                      <a:pt x="5582" y="14366"/>
                    </a:lnTo>
                    <a:lnTo>
                      <a:pt x="5944" y="14366"/>
                    </a:lnTo>
                    <a:lnTo>
                      <a:pt x="6047" y="14340"/>
                    </a:lnTo>
                    <a:lnTo>
                      <a:pt x="6151" y="14315"/>
                    </a:lnTo>
                    <a:lnTo>
                      <a:pt x="6228" y="14263"/>
                    </a:lnTo>
                    <a:lnTo>
                      <a:pt x="6306" y="14211"/>
                    </a:lnTo>
                    <a:lnTo>
                      <a:pt x="6383" y="14134"/>
                    </a:lnTo>
                    <a:lnTo>
                      <a:pt x="6435" y="14030"/>
                    </a:lnTo>
                    <a:lnTo>
                      <a:pt x="6461" y="13927"/>
                    </a:lnTo>
                    <a:lnTo>
                      <a:pt x="6461" y="13824"/>
                    </a:lnTo>
                    <a:lnTo>
                      <a:pt x="6461" y="13591"/>
                    </a:lnTo>
                    <a:lnTo>
                      <a:pt x="10078" y="13591"/>
                    </a:lnTo>
                    <a:lnTo>
                      <a:pt x="10233" y="13539"/>
                    </a:lnTo>
                    <a:lnTo>
                      <a:pt x="10388" y="13462"/>
                    </a:lnTo>
                    <a:lnTo>
                      <a:pt x="10517" y="13359"/>
                    </a:lnTo>
                    <a:lnTo>
                      <a:pt x="10621" y="13229"/>
                    </a:lnTo>
                    <a:lnTo>
                      <a:pt x="10698" y="13100"/>
                    </a:lnTo>
                    <a:lnTo>
                      <a:pt x="10724" y="12945"/>
                    </a:lnTo>
                    <a:lnTo>
                      <a:pt x="10750" y="12764"/>
                    </a:lnTo>
                    <a:lnTo>
                      <a:pt x="10750" y="9689"/>
                    </a:lnTo>
                    <a:lnTo>
                      <a:pt x="10724" y="9612"/>
                    </a:lnTo>
                    <a:lnTo>
                      <a:pt x="10698" y="9534"/>
                    </a:lnTo>
                    <a:lnTo>
                      <a:pt x="10621" y="9483"/>
                    </a:lnTo>
                    <a:lnTo>
                      <a:pt x="10440" y="9483"/>
                    </a:lnTo>
                    <a:lnTo>
                      <a:pt x="10362" y="9534"/>
                    </a:lnTo>
                    <a:lnTo>
                      <a:pt x="10311" y="9612"/>
                    </a:lnTo>
                    <a:lnTo>
                      <a:pt x="10285" y="9689"/>
                    </a:lnTo>
                    <a:lnTo>
                      <a:pt x="10285" y="11317"/>
                    </a:lnTo>
                    <a:lnTo>
                      <a:pt x="2430" y="11317"/>
                    </a:lnTo>
                    <a:lnTo>
                      <a:pt x="2430" y="2119"/>
                    </a:lnTo>
                    <a:lnTo>
                      <a:pt x="9458" y="2119"/>
                    </a:lnTo>
                    <a:lnTo>
                      <a:pt x="9561" y="2093"/>
                    </a:lnTo>
                    <a:lnTo>
                      <a:pt x="9613" y="2041"/>
                    </a:lnTo>
                    <a:lnTo>
                      <a:pt x="9665" y="1990"/>
                    </a:lnTo>
                    <a:lnTo>
                      <a:pt x="9690" y="1886"/>
                    </a:lnTo>
                    <a:lnTo>
                      <a:pt x="9665" y="1809"/>
                    </a:lnTo>
                    <a:lnTo>
                      <a:pt x="9613" y="1731"/>
                    </a:lnTo>
                    <a:lnTo>
                      <a:pt x="9561" y="1680"/>
                    </a:lnTo>
                    <a:lnTo>
                      <a:pt x="9458" y="1654"/>
                    </a:lnTo>
                    <a:lnTo>
                      <a:pt x="466" y="1654"/>
                    </a:lnTo>
                    <a:lnTo>
                      <a:pt x="466" y="827"/>
                    </a:lnTo>
                    <a:lnTo>
                      <a:pt x="466" y="749"/>
                    </a:lnTo>
                    <a:lnTo>
                      <a:pt x="492" y="672"/>
                    </a:lnTo>
                    <a:lnTo>
                      <a:pt x="569" y="568"/>
                    </a:lnTo>
                    <a:lnTo>
                      <a:pt x="699" y="491"/>
                    </a:lnTo>
                    <a:lnTo>
                      <a:pt x="750" y="465"/>
                    </a:lnTo>
                    <a:lnTo>
                      <a:pt x="828" y="439"/>
                    </a:lnTo>
                    <a:close/>
                    <a:moveTo>
                      <a:pt x="673" y="0"/>
                    </a:moveTo>
                    <a:lnTo>
                      <a:pt x="518" y="52"/>
                    </a:lnTo>
                    <a:lnTo>
                      <a:pt x="363" y="129"/>
                    </a:lnTo>
                    <a:lnTo>
                      <a:pt x="234" y="233"/>
                    </a:lnTo>
                    <a:lnTo>
                      <a:pt x="130" y="362"/>
                    </a:lnTo>
                    <a:lnTo>
                      <a:pt x="53" y="517"/>
                    </a:lnTo>
                    <a:lnTo>
                      <a:pt x="27" y="672"/>
                    </a:lnTo>
                    <a:lnTo>
                      <a:pt x="1" y="827"/>
                    </a:lnTo>
                    <a:lnTo>
                      <a:pt x="1" y="12764"/>
                    </a:lnTo>
                    <a:lnTo>
                      <a:pt x="27" y="12945"/>
                    </a:lnTo>
                    <a:lnTo>
                      <a:pt x="53" y="13100"/>
                    </a:lnTo>
                    <a:lnTo>
                      <a:pt x="130" y="13229"/>
                    </a:lnTo>
                    <a:lnTo>
                      <a:pt x="234" y="13359"/>
                    </a:lnTo>
                    <a:lnTo>
                      <a:pt x="363" y="13462"/>
                    </a:lnTo>
                    <a:lnTo>
                      <a:pt x="518" y="13539"/>
                    </a:lnTo>
                    <a:lnTo>
                      <a:pt x="673" y="13591"/>
                    </a:lnTo>
                    <a:lnTo>
                      <a:pt x="4290" y="13591"/>
                    </a:lnTo>
                    <a:lnTo>
                      <a:pt x="4290" y="13824"/>
                    </a:lnTo>
                    <a:lnTo>
                      <a:pt x="4290" y="13927"/>
                    </a:lnTo>
                    <a:lnTo>
                      <a:pt x="4316" y="14030"/>
                    </a:lnTo>
                    <a:lnTo>
                      <a:pt x="4368" y="14134"/>
                    </a:lnTo>
                    <a:lnTo>
                      <a:pt x="4445" y="14211"/>
                    </a:lnTo>
                    <a:lnTo>
                      <a:pt x="4523" y="14263"/>
                    </a:lnTo>
                    <a:lnTo>
                      <a:pt x="4600" y="14315"/>
                    </a:lnTo>
                    <a:lnTo>
                      <a:pt x="4704" y="14340"/>
                    </a:lnTo>
                    <a:lnTo>
                      <a:pt x="4807" y="14366"/>
                    </a:lnTo>
                    <a:lnTo>
                      <a:pt x="5143" y="14366"/>
                    </a:lnTo>
                    <a:lnTo>
                      <a:pt x="5143" y="14857"/>
                    </a:lnTo>
                    <a:lnTo>
                      <a:pt x="5143" y="15012"/>
                    </a:lnTo>
                    <a:lnTo>
                      <a:pt x="5195" y="15141"/>
                    </a:lnTo>
                    <a:lnTo>
                      <a:pt x="5246" y="15245"/>
                    </a:lnTo>
                    <a:lnTo>
                      <a:pt x="5324" y="15348"/>
                    </a:lnTo>
                    <a:lnTo>
                      <a:pt x="5427" y="15426"/>
                    </a:lnTo>
                    <a:lnTo>
                      <a:pt x="5556" y="15503"/>
                    </a:lnTo>
                    <a:lnTo>
                      <a:pt x="5685" y="15529"/>
                    </a:lnTo>
                    <a:lnTo>
                      <a:pt x="5815" y="15555"/>
                    </a:lnTo>
                    <a:lnTo>
                      <a:pt x="13618" y="15555"/>
                    </a:lnTo>
                    <a:lnTo>
                      <a:pt x="13851" y="15529"/>
                    </a:lnTo>
                    <a:lnTo>
                      <a:pt x="14057" y="15451"/>
                    </a:lnTo>
                    <a:lnTo>
                      <a:pt x="14264" y="15348"/>
                    </a:lnTo>
                    <a:lnTo>
                      <a:pt x="14419" y="15219"/>
                    </a:lnTo>
                    <a:lnTo>
                      <a:pt x="14574" y="15038"/>
                    </a:lnTo>
                    <a:lnTo>
                      <a:pt x="14677" y="14857"/>
                    </a:lnTo>
                    <a:lnTo>
                      <a:pt x="14729" y="14650"/>
                    </a:lnTo>
                    <a:lnTo>
                      <a:pt x="14755" y="14418"/>
                    </a:lnTo>
                    <a:lnTo>
                      <a:pt x="14755" y="6847"/>
                    </a:lnTo>
                    <a:lnTo>
                      <a:pt x="14755" y="6718"/>
                    </a:lnTo>
                    <a:lnTo>
                      <a:pt x="14703" y="6589"/>
                    </a:lnTo>
                    <a:lnTo>
                      <a:pt x="14652" y="6460"/>
                    </a:lnTo>
                    <a:lnTo>
                      <a:pt x="14574" y="6356"/>
                    </a:lnTo>
                    <a:lnTo>
                      <a:pt x="14471" y="6279"/>
                    </a:lnTo>
                    <a:lnTo>
                      <a:pt x="14341" y="6227"/>
                    </a:lnTo>
                    <a:lnTo>
                      <a:pt x="14212" y="6175"/>
                    </a:lnTo>
                    <a:lnTo>
                      <a:pt x="14083" y="6150"/>
                    </a:lnTo>
                    <a:lnTo>
                      <a:pt x="13695" y="6150"/>
                    </a:lnTo>
                    <a:lnTo>
                      <a:pt x="13695" y="5840"/>
                    </a:lnTo>
                    <a:lnTo>
                      <a:pt x="13695" y="5736"/>
                    </a:lnTo>
                    <a:lnTo>
                      <a:pt x="13670" y="5633"/>
                    </a:lnTo>
                    <a:lnTo>
                      <a:pt x="13618" y="5555"/>
                    </a:lnTo>
                    <a:lnTo>
                      <a:pt x="13540" y="5478"/>
                    </a:lnTo>
                    <a:lnTo>
                      <a:pt x="13463" y="5400"/>
                    </a:lnTo>
                    <a:lnTo>
                      <a:pt x="13385" y="5349"/>
                    </a:lnTo>
                    <a:lnTo>
                      <a:pt x="13282" y="5323"/>
                    </a:lnTo>
                    <a:lnTo>
                      <a:pt x="12946" y="5323"/>
                    </a:lnTo>
                    <a:lnTo>
                      <a:pt x="12946" y="4780"/>
                    </a:lnTo>
                    <a:lnTo>
                      <a:pt x="12920" y="4599"/>
                    </a:lnTo>
                    <a:lnTo>
                      <a:pt x="12869" y="4444"/>
                    </a:lnTo>
                    <a:lnTo>
                      <a:pt x="12791" y="4315"/>
                    </a:lnTo>
                    <a:lnTo>
                      <a:pt x="12688" y="4186"/>
                    </a:lnTo>
                    <a:lnTo>
                      <a:pt x="12584" y="4083"/>
                    </a:lnTo>
                    <a:lnTo>
                      <a:pt x="12429" y="4005"/>
                    </a:lnTo>
                    <a:lnTo>
                      <a:pt x="12274" y="3953"/>
                    </a:lnTo>
                    <a:lnTo>
                      <a:pt x="10750" y="3953"/>
                    </a:lnTo>
                    <a:lnTo>
                      <a:pt x="10750" y="827"/>
                    </a:lnTo>
                    <a:lnTo>
                      <a:pt x="10724" y="672"/>
                    </a:lnTo>
                    <a:lnTo>
                      <a:pt x="10698" y="517"/>
                    </a:lnTo>
                    <a:lnTo>
                      <a:pt x="10621" y="362"/>
                    </a:lnTo>
                    <a:lnTo>
                      <a:pt x="10517" y="233"/>
                    </a:lnTo>
                    <a:lnTo>
                      <a:pt x="10388" y="129"/>
                    </a:lnTo>
                    <a:lnTo>
                      <a:pt x="10233" y="52"/>
                    </a:lnTo>
                    <a:lnTo>
                      <a:pt x="1007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3"/>
              <p:cNvSpPr/>
              <p:nvPr/>
            </p:nvSpPr>
            <p:spPr>
              <a:xfrm>
                <a:off x="3320675" y="1387575"/>
                <a:ext cx="329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466" extrusionOk="0">
                    <a:moveTo>
                      <a:pt x="207" y="1"/>
                    </a:moveTo>
                    <a:lnTo>
                      <a:pt x="129" y="27"/>
                    </a:lnTo>
                    <a:lnTo>
                      <a:pt x="52" y="78"/>
                    </a:lnTo>
                    <a:lnTo>
                      <a:pt x="0" y="130"/>
                    </a:lnTo>
                    <a:lnTo>
                      <a:pt x="0" y="233"/>
                    </a:lnTo>
                    <a:lnTo>
                      <a:pt x="0" y="311"/>
                    </a:lnTo>
                    <a:lnTo>
                      <a:pt x="52" y="388"/>
                    </a:lnTo>
                    <a:lnTo>
                      <a:pt x="129" y="440"/>
                    </a:lnTo>
                    <a:lnTo>
                      <a:pt x="207" y="466"/>
                    </a:lnTo>
                    <a:lnTo>
                      <a:pt x="1085" y="466"/>
                    </a:lnTo>
                    <a:lnTo>
                      <a:pt x="1189" y="440"/>
                    </a:lnTo>
                    <a:lnTo>
                      <a:pt x="1266" y="388"/>
                    </a:lnTo>
                    <a:lnTo>
                      <a:pt x="1318" y="311"/>
                    </a:lnTo>
                    <a:lnTo>
                      <a:pt x="1318" y="233"/>
                    </a:lnTo>
                    <a:lnTo>
                      <a:pt x="1318" y="130"/>
                    </a:lnTo>
                    <a:lnTo>
                      <a:pt x="1266" y="78"/>
                    </a:lnTo>
                    <a:lnTo>
                      <a:pt x="1189" y="27"/>
                    </a:lnTo>
                    <a:lnTo>
                      <a:pt x="108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3365250" y="1387575"/>
                <a:ext cx="536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466" extrusionOk="0">
                    <a:moveTo>
                      <a:pt x="233" y="1"/>
                    </a:moveTo>
                    <a:lnTo>
                      <a:pt x="129" y="27"/>
                    </a:lnTo>
                    <a:lnTo>
                      <a:pt x="52" y="78"/>
                    </a:lnTo>
                    <a:lnTo>
                      <a:pt x="26" y="130"/>
                    </a:lnTo>
                    <a:lnTo>
                      <a:pt x="0" y="233"/>
                    </a:lnTo>
                    <a:lnTo>
                      <a:pt x="26" y="311"/>
                    </a:lnTo>
                    <a:lnTo>
                      <a:pt x="52" y="388"/>
                    </a:lnTo>
                    <a:lnTo>
                      <a:pt x="129" y="440"/>
                    </a:lnTo>
                    <a:lnTo>
                      <a:pt x="233" y="466"/>
                    </a:lnTo>
                    <a:lnTo>
                      <a:pt x="1938" y="466"/>
                    </a:lnTo>
                    <a:lnTo>
                      <a:pt x="2015" y="440"/>
                    </a:lnTo>
                    <a:lnTo>
                      <a:pt x="2093" y="388"/>
                    </a:lnTo>
                    <a:lnTo>
                      <a:pt x="2145" y="311"/>
                    </a:lnTo>
                    <a:lnTo>
                      <a:pt x="2145" y="233"/>
                    </a:lnTo>
                    <a:lnTo>
                      <a:pt x="2145" y="130"/>
                    </a:lnTo>
                    <a:lnTo>
                      <a:pt x="2093" y="78"/>
                    </a:lnTo>
                    <a:lnTo>
                      <a:pt x="2015" y="27"/>
                    </a:lnTo>
                    <a:lnTo>
                      <a:pt x="19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3"/>
              <p:cNvSpPr/>
              <p:nvPr/>
            </p:nvSpPr>
            <p:spPr>
              <a:xfrm>
                <a:off x="3343275" y="1409550"/>
                <a:ext cx="336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466" extrusionOk="0">
                    <a:moveTo>
                      <a:pt x="233" y="0"/>
                    </a:moveTo>
                    <a:lnTo>
                      <a:pt x="130" y="26"/>
                    </a:lnTo>
                    <a:lnTo>
                      <a:pt x="52" y="78"/>
                    </a:lnTo>
                    <a:lnTo>
                      <a:pt x="26" y="155"/>
                    </a:lnTo>
                    <a:lnTo>
                      <a:pt x="1" y="233"/>
                    </a:lnTo>
                    <a:lnTo>
                      <a:pt x="26" y="310"/>
                    </a:lnTo>
                    <a:lnTo>
                      <a:pt x="52" y="388"/>
                    </a:lnTo>
                    <a:lnTo>
                      <a:pt x="130" y="439"/>
                    </a:lnTo>
                    <a:lnTo>
                      <a:pt x="233" y="465"/>
                    </a:lnTo>
                    <a:lnTo>
                      <a:pt x="1112" y="465"/>
                    </a:lnTo>
                    <a:lnTo>
                      <a:pt x="1189" y="439"/>
                    </a:lnTo>
                    <a:lnTo>
                      <a:pt x="1267" y="388"/>
                    </a:lnTo>
                    <a:lnTo>
                      <a:pt x="1318" y="310"/>
                    </a:lnTo>
                    <a:lnTo>
                      <a:pt x="1344" y="233"/>
                    </a:lnTo>
                    <a:lnTo>
                      <a:pt x="1318" y="155"/>
                    </a:lnTo>
                    <a:lnTo>
                      <a:pt x="1267" y="78"/>
                    </a:lnTo>
                    <a:lnTo>
                      <a:pt x="1189" y="26"/>
                    </a:lnTo>
                    <a:lnTo>
                      <a:pt x="11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3"/>
              <p:cNvSpPr/>
              <p:nvPr/>
            </p:nvSpPr>
            <p:spPr>
              <a:xfrm>
                <a:off x="3387850" y="1409550"/>
                <a:ext cx="310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466" extrusionOk="0">
                    <a:moveTo>
                      <a:pt x="233" y="0"/>
                    </a:moveTo>
                    <a:lnTo>
                      <a:pt x="155" y="26"/>
                    </a:lnTo>
                    <a:lnTo>
                      <a:pt x="78" y="78"/>
                    </a:lnTo>
                    <a:lnTo>
                      <a:pt x="26" y="155"/>
                    </a:lnTo>
                    <a:lnTo>
                      <a:pt x="0" y="233"/>
                    </a:lnTo>
                    <a:lnTo>
                      <a:pt x="26" y="310"/>
                    </a:lnTo>
                    <a:lnTo>
                      <a:pt x="78" y="388"/>
                    </a:lnTo>
                    <a:lnTo>
                      <a:pt x="155" y="439"/>
                    </a:lnTo>
                    <a:lnTo>
                      <a:pt x="233" y="465"/>
                    </a:lnTo>
                    <a:lnTo>
                      <a:pt x="1034" y="465"/>
                    </a:lnTo>
                    <a:lnTo>
                      <a:pt x="1111" y="439"/>
                    </a:lnTo>
                    <a:lnTo>
                      <a:pt x="1189" y="388"/>
                    </a:lnTo>
                    <a:lnTo>
                      <a:pt x="1241" y="310"/>
                    </a:lnTo>
                    <a:lnTo>
                      <a:pt x="1241" y="233"/>
                    </a:lnTo>
                    <a:lnTo>
                      <a:pt x="1241" y="155"/>
                    </a:lnTo>
                    <a:lnTo>
                      <a:pt x="1189" y="78"/>
                    </a:lnTo>
                    <a:lnTo>
                      <a:pt x="1111" y="26"/>
                    </a:lnTo>
                    <a:lnTo>
                      <a:pt x="10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3"/>
              <p:cNvSpPr/>
              <p:nvPr/>
            </p:nvSpPr>
            <p:spPr>
              <a:xfrm>
                <a:off x="3343275" y="1432150"/>
                <a:ext cx="336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466" extrusionOk="0">
                    <a:moveTo>
                      <a:pt x="233" y="1"/>
                    </a:moveTo>
                    <a:lnTo>
                      <a:pt x="130" y="26"/>
                    </a:lnTo>
                    <a:lnTo>
                      <a:pt x="52" y="78"/>
                    </a:lnTo>
                    <a:lnTo>
                      <a:pt x="26" y="156"/>
                    </a:lnTo>
                    <a:lnTo>
                      <a:pt x="1" y="233"/>
                    </a:lnTo>
                    <a:lnTo>
                      <a:pt x="26" y="336"/>
                    </a:lnTo>
                    <a:lnTo>
                      <a:pt x="52" y="388"/>
                    </a:lnTo>
                    <a:lnTo>
                      <a:pt x="130" y="440"/>
                    </a:lnTo>
                    <a:lnTo>
                      <a:pt x="233" y="466"/>
                    </a:lnTo>
                    <a:lnTo>
                      <a:pt x="1112" y="466"/>
                    </a:lnTo>
                    <a:lnTo>
                      <a:pt x="1189" y="440"/>
                    </a:lnTo>
                    <a:lnTo>
                      <a:pt x="1267" y="388"/>
                    </a:lnTo>
                    <a:lnTo>
                      <a:pt x="1318" y="336"/>
                    </a:lnTo>
                    <a:lnTo>
                      <a:pt x="1344" y="233"/>
                    </a:lnTo>
                    <a:lnTo>
                      <a:pt x="1318" y="156"/>
                    </a:lnTo>
                    <a:lnTo>
                      <a:pt x="1267" y="78"/>
                    </a:lnTo>
                    <a:lnTo>
                      <a:pt x="1189" y="26"/>
                    </a:lnTo>
                    <a:lnTo>
                      <a:pt x="111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3"/>
              <p:cNvSpPr/>
              <p:nvPr/>
            </p:nvSpPr>
            <p:spPr>
              <a:xfrm>
                <a:off x="3387850" y="1432150"/>
                <a:ext cx="310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466" extrusionOk="0">
                    <a:moveTo>
                      <a:pt x="233" y="1"/>
                    </a:moveTo>
                    <a:lnTo>
                      <a:pt x="155" y="26"/>
                    </a:lnTo>
                    <a:lnTo>
                      <a:pt x="78" y="78"/>
                    </a:lnTo>
                    <a:lnTo>
                      <a:pt x="26" y="156"/>
                    </a:lnTo>
                    <a:lnTo>
                      <a:pt x="0" y="233"/>
                    </a:lnTo>
                    <a:lnTo>
                      <a:pt x="26" y="336"/>
                    </a:lnTo>
                    <a:lnTo>
                      <a:pt x="78" y="388"/>
                    </a:lnTo>
                    <a:lnTo>
                      <a:pt x="155" y="440"/>
                    </a:lnTo>
                    <a:lnTo>
                      <a:pt x="233" y="466"/>
                    </a:lnTo>
                    <a:lnTo>
                      <a:pt x="1034" y="466"/>
                    </a:lnTo>
                    <a:lnTo>
                      <a:pt x="1111" y="440"/>
                    </a:lnTo>
                    <a:lnTo>
                      <a:pt x="1189" y="388"/>
                    </a:lnTo>
                    <a:lnTo>
                      <a:pt x="1241" y="336"/>
                    </a:lnTo>
                    <a:lnTo>
                      <a:pt x="1241" y="233"/>
                    </a:lnTo>
                    <a:lnTo>
                      <a:pt x="1241" y="156"/>
                    </a:lnTo>
                    <a:lnTo>
                      <a:pt x="1189" y="78"/>
                    </a:lnTo>
                    <a:lnTo>
                      <a:pt x="1111" y="26"/>
                    </a:lnTo>
                    <a:lnTo>
                      <a:pt x="10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3"/>
              <p:cNvSpPr/>
              <p:nvPr/>
            </p:nvSpPr>
            <p:spPr>
              <a:xfrm>
                <a:off x="3320675" y="1478025"/>
                <a:ext cx="329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466" extrusionOk="0">
                    <a:moveTo>
                      <a:pt x="207" y="0"/>
                    </a:moveTo>
                    <a:lnTo>
                      <a:pt x="129" y="26"/>
                    </a:lnTo>
                    <a:lnTo>
                      <a:pt x="52" y="78"/>
                    </a:lnTo>
                    <a:lnTo>
                      <a:pt x="0" y="129"/>
                    </a:lnTo>
                    <a:lnTo>
                      <a:pt x="0" y="233"/>
                    </a:lnTo>
                    <a:lnTo>
                      <a:pt x="0" y="310"/>
                    </a:lnTo>
                    <a:lnTo>
                      <a:pt x="52" y="388"/>
                    </a:lnTo>
                    <a:lnTo>
                      <a:pt x="129" y="439"/>
                    </a:lnTo>
                    <a:lnTo>
                      <a:pt x="207" y="465"/>
                    </a:lnTo>
                    <a:lnTo>
                      <a:pt x="1085" y="465"/>
                    </a:lnTo>
                    <a:lnTo>
                      <a:pt x="1189" y="439"/>
                    </a:lnTo>
                    <a:lnTo>
                      <a:pt x="1266" y="388"/>
                    </a:lnTo>
                    <a:lnTo>
                      <a:pt x="1318" y="310"/>
                    </a:lnTo>
                    <a:lnTo>
                      <a:pt x="1318" y="233"/>
                    </a:lnTo>
                    <a:lnTo>
                      <a:pt x="1318" y="129"/>
                    </a:lnTo>
                    <a:lnTo>
                      <a:pt x="1266" y="78"/>
                    </a:lnTo>
                    <a:lnTo>
                      <a:pt x="1189" y="26"/>
                    </a:lnTo>
                    <a:lnTo>
                      <a:pt x="10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3"/>
              <p:cNvSpPr/>
              <p:nvPr/>
            </p:nvSpPr>
            <p:spPr>
              <a:xfrm>
                <a:off x="3365250" y="1478025"/>
                <a:ext cx="536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466" extrusionOk="0">
                    <a:moveTo>
                      <a:pt x="233" y="0"/>
                    </a:moveTo>
                    <a:lnTo>
                      <a:pt x="129" y="26"/>
                    </a:lnTo>
                    <a:lnTo>
                      <a:pt x="52" y="78"/>
                    </a:lnTo>
                    <a:lnTo>
                      <a:pt x="26" y="129"/>
                    </a:lnTo>
                    <a:lnTo>
                      <a:pt x="0" y="233"/>
                    </a:lnTo>
                    <a:lnTo>
                      <a:pt x="26" y="310"/>
                    </a:lnTo>
                    <a:lnTo>
                      <a:pt x="52" y="388"/>
                    </a:lnTo>
                    <a:lnTo>
                      <a:pt x="129" y="439"/>
                    </a:lnTo>
                    <a:lnTo>
                      <a:pt x="233" y="465"/>
                    </a:lnTo>
                    <a:lnTo>
                      <a:pt x="1938" y="465"/>
                    </a:lnTo>
                    <a:lnTo>
                      <a:pt x="2015" y="439"/>
                    </a:lnTo>
                    <a:lnTo>
                      <a:pt x="2093" y="388"/>
                    </a:lnTo>
                    <a:lnTo>
                      <a:pt x="2145" y="310"/>
                    </a:lnTo>
                    <a:lnTo>
                      <a:pt x="2145" y="233"/>
                    </a:lnTo>
                    <a:lnTo>
                      <a:pt x="2145" y="129"/>
                    </a:lnTo>
                    <a:lnTo>
                      <a:pt x="2093" y="78"/>
                    </a:lnTo>
                    <a:lnTo>
                      <a:pt x="2015" y="26"/>
                    </a:lnTo>
                    <a:lnTo>
                      <a:pt x="19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3"/>
              <p:cNvSpPr/>
              <p:nvPr/>
            </p:nvSpPr>
            <p:spPr>
              <a:xfrm>
                <a:off x="3343275" y="1455400"/>
                <a:ext cx="336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441" extrusionOk="0">
                    <a:moveTo>
                      <a:pt x="130" y="1"/>
                    </a:moveTo>
                    <a:lnTo>
                      <a:pt x="52" y="52"/>
                    </a:lnTo>
                    <a:lnTo>
                      <a:pt x="26" y="130"/>
                    </a:lnTo>
                    <a:lnTo>
                      <a:pt x="1" y="233"/>
                    </a:lnTo>
                    <a:lnTo>
                      <a:pt x="26" y="311"/>
                    </a:lnTo>
                    <a:lnTo>
                      <a:pt x="52" y="388"/>
                    </a:lnTo>
                    <a:lnTo>
                      <a:pt x="130" y="440"/>
                    </a:lnTo>
                    <a:lnTo>
                      <a:pt x="1189" y="440"/>
                    </a:lnTo>
                    <a:lnTo>
                      <a:pt x="1267" y="388"/>
                    </a:lnTo>
                    <a:lnTo>
                      <a:pt x="1318" y="311"/>
                    </a:lnTo>
                    <a:lnTo>
                      <a:pt x="1344" y="233"/>
                    </a:lnTo>
                    <a:lnTo>
                      <a:pt x="1318" y="130"/>
                    </a:lnTo>
                    <a:lnTo>
                      <a:pt x="1267" y="52"/>
                    </a:lnTo>
                    <a:lnTo>
                      <a:pt x="118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3"/>
              <p:cNvSpPr/>
              <p:nvPr/>
            </p:nvSpPr>
            <p:spPr>
              <a:xfrm>
                <a:off x="3387850" y="1455400"/>
                <a:ext cx="31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441" extrusionOk="0">
                    <a:moveTo>
                      <a:pt x="155" y="1"/>
                    </a:moveTo>
                    <a:lnTo>
                      <a:pt x="78" y="52"/>
                    </a:lnTo>
                    <a:lnTo>
                      <a:pt x="26" y="130"/>
                    </a:lnTo>
                    <a:lnTo>
                      <a:pt x="0" y="233"/>
                    </a:lnTo>
                    <a:lnTo>
                      <a:pt x="26" y="311"/>
                    </a:lnTo>
                    <a:lnTo>
                      <a:pt x="78" y="388"/>
                    </a:lnTo>
                    <a:lnTo>
                      <a:pt x="155" y="440"/>
                    </a:lnTo>
                    <a:lnTo>
                      <a:pt x="1111" y="440"/>
                    </a:lnTo>
                    <a:lnTo>
                      <a:pt x="1189" y="388"/>
                    </a:lnTo>
                    <a:lnTo>
                      <a:pt x="1241" y="311"/>
                    </a:lnTo>
                    <a:lnTo>
                      <a:pt x="1241" y="233"/>
                    </a:lnTo>
                    <a:lnTo>
                      <a:pt x="1241" y="130"/>
                    </a:lnTo>
                    <a:lnTo>
                      <a:pt x="1189" y="52"/>
                    </a:lnTo>
                    <a:lnTo>
                      <a:pt x="11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3"/>
              <p:cNvSpPr/>
              <p:nvPr/>
            </p:nvSpPr>
            <p:spPr>
              <a:xfrm>
                <a:off x="3256075" y="1299725"/>
                <a:ext cx="12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155" y="1"/>
                    </a:moveTo>
                    <a:lnTo>
                      <a:pt x="78" y="52"/>
                    </a:lnTo>
                    <a:lnTo>
                      <a:pt x="26" y="130"/>
                    </a:lnTo>
                    <a:lnTo>
                      <a:pt x="0" y="233"/>
                    </a:lnTo>
                    <a:lnTo>
                      <a:pt x="26" y="337"/>
                    </a:lnTo>
                    <a:lnTo>
                      <a:pt x="78" y="414"/>
                    </a:lnTo>
                    <a:lnTo>
                      <a:pt x="155" y="466"/>
                    </a:lnTo>
                    <a:lnTo>
                      <a:pt x="259" y="492"/>
                    </a:lnTo>
                    <a:lnTo>
                      <a:pt x="336" y="466"/>
                    </a:lnTo>
                    <a:lnTo>
                      <a:pt x="414" y="414"/>
                    </a:lnTo>
                    <a:lnTo>
                      <a:pt x="465" y="337"/>
                    </a:lnTo>
                    <a:lnTo>
                      <a:pt x="491" y="233"/>
                    </a:lnTo>
                    <a:lnTo>
                      <a:pt x="465" y="130"/>
                    </a:lnTo>
                    <a:lnTo>
                      <a:pt x="414" y="52"/>
                    </a:lnTo>
                    <a:lnTo>
                      <a:pt x="33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>
                <a:off x="3279975" y="1299725"/>
                <a:ext cx="116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492" extrusionOk="0">
                    <a:moveTo>
                      <a:pt x="130" y="1"/>
                    </a:moveTo>
                    <a:lnTo>
                      <a:pt x="52" y="52"/>
                    </a:lnTo>
                    <a:lnTo>
                      <a:pt x="0" y="130"/>
                    </a:lnTo>
                    <a:lnTo>
                      <a:pt x="0" y="233"/>
                    </a:lnTo>
                    <a:lnTo>
                      <a:pt x="0" y="337"/>
                    </a:lnTo>
                    <a:lnTo>
                      <a:pt x="52" y="414"/>
                    </a:lnTo>
                    <a:lnTo>
                      <a:pt x="130" y="466"/>
                    </a:lnTo>
                    <a:lnTo>
                      <a:pt x="233" y="492"/>
                    </a:lnTo>
                    <a:lnTo>
                      <a:pt x="336" y="466"/>
                    </a:lnTo>
                    <a:lnTo>
                      <a:pt x="414" y="414"/>
                    </a:lnTo>
                    <a:lnTo>
                      <a:pt x="465" y="337"/>
                    </a:lnTo>
                    <a:lnTo>
                      <a:pt x="465" y="233"/>
                    </a:lnTo>
                    <a:lnTo>
                      <a:pt x="465" y="130"/>
                    </a:lnTo>
                    <a:lnTo>
                      <a:pt x="414" y="52"/>
                    </a:lnTo>
                    <a:lnTo>
                      <a:pt x="33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>
                <a:off x="3303225" y="1299725"/>
                <a:ext cx="12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156" y="1"/>
                    </a:moveTo>
                    <a:lnTo>
                      <a:pt x="78" y="52"/>
                    </a:lnTo>
                    <a:lnTo>
                      <a:pt x="26" y="130"/>
                    </a:lnTo>
                    <a:lnTo>
                      <a:pt x="1" y="233"/>
                    </a:lnTo>
                    <a:lnTo>
                      <a:pt x="26" y="337"/>
                    </a:lnTo>
                    <a:lnTo>
                      <a:pt x="78" y="414"/>
                    </a:lnTo>
                    <a:lnTo>
                      <a:pt x="156" y="466"/>
                    </a:lnTo>
                    <a:lnTo>
                      <a:pt x="259" y="492"/>
                    </a:lnTo>
                    <a:lnTo>
                      <a:pt x="336" y="466"/>
                    </a:lnTo>
                    <a:lnTo>
                      <a:pt x="414" y="414"/>
                    </a:lnTo>
                    <a:lnTo>
                      <a:pt x="466" y="337"/>
                    </a:lnTo>
                    <a:lnTo>
                      <a:pt x="491" y="233"/>
                    </a:lnTo>
                    <a:lnTo>
                      <a:pt x="466" y="130"/>
                    </a:lnTo>
                    <a:lnTo>
                      <a:pt x="414" y="52"/>
                    </a:lnTo>
                    <a:lnTo>
                      <a:pt x="33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>
                <a:off x="3256075" y="1387575"/>
                <a:ext cx="155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66" extrusionOk="0">
                    <a:moveTo>
                      <a:pt x="207" y="1"/>
                    </a:moveTo>
                    <a:lnTo>
                      <a:pt x="130" y="27"/>
                    </a:lnTo>
                    <a:lnTo>
                      <a:pt x="52" y="78"/>
                    </a:lnTo>
                    <a:lnTo>
                      <a:pt x="0" y="130"/>
                    </a:lnTo>
                    <a:lnTo>
                      <a:pt x="0" y="233"/>
                    </a:lnTo>
                    <a:lnTo>
                      <a:pt x="0" y="311"/>
                    </a:lnTo>
                    <a:lnTo>
                      <a:pt x="52" y="388"/>
                    </a:lnTo>
                    <a:lnTo>
                      <a:pt x="130" y="440"/>
                    </a:lnTo>
                    <a:lnTo>
                      <a:pt x="207" y="466"/>
                    </a:lnTo>
                    <a:lnTo>
                      <a:pt x="388" y="466"/>
                    </a:lnTo>
                    <a:lnTo>
                      <a:pt x="491" y="440"/>
                    </a:lnTo>
                    <a:lnTo>
                      <a:pt x="569" y="388"/>
                    </a:lnTo>
                    <a:lnTo>
                      <a:pt x="620" y="311"/>
                    </a:lnTo>
                    <a:lnTo>
                      <a:pt x="620" y="233"/>
                    </a:lnTo>
                    <a:lnTo>
                      <a:pt x="620" y="130"/>
                    </a:lnTo>
                    <a:lnTo>
                      <a:pt x="569" y="78"/>
                    </a:lnTo>
                    <a:lnTo>
                      <a:pt x="491" y="27"/>
                    </a:lnTo>
                    <a:lnTo>
                      <a:pt x="38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>
                <a:off x="3256075" y="1432150"/>
                <a:ext cx="155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66" extrusionOk="0">
                    <a:moveTo>
                      <a:pt x="207" y="1"/>
                    </a:moveTo>
                    <a:lnTo>
                      <a:pt x="130" y="26"/>
                    </a:lnTo>
                    <a:lnTo>
                      <a:pt x="52" y="78"/>
                    </a:lnTo>
                    <a:lnTo>
                      <a:pt x="0" y="156"/>
                    </a:lnTo>
                    <a:lnTo>
                      <a:pt x="0" y="233"/>
                    </a:lnTo>
                    <a:lnTo>
                      <a:pt x="0" y="336"/>
                    </a:lnTo>
                    <a:lnTo>
                      <a:pt x="52" y="388"/>
                    </a:lnTo>
                    <a:lnTo>
                      <a:pt x="130" y="440"/>
                    </a:lnTo>
                    <a:lnTo>
                      <a:pt x="207" y="466"/>
                    </a:lnTo>
                    <a:lnTo>
                      <a:pt x="388" y="466"/>
                    </a:lnTo>
                    <a:lnTo>
                      <a:pt x="491" y="440"/>
                    </a:lnTo>
                    <a:lnTo>
                      <a:pt x="569" y="388"/>
                    </a:lnTo>
                    <a:lnTo>
                      <a:pt x="620" y="336"/>
                    </a:lnTo>
                    <a:lnTo>
                      <a:pt x="620" y="233"/>
                    </a:lnTo>
                    <a:lnTo>
                      <a:pt x="620" y="156"/>
                    </a:lnTo>
                    <a:lnTo>
                      <a:pt x="569" y="78"/>
                    </a:lnTo>
                    <a:lnTo>
                      <a:pt x="491" y="26"/>
                    </a:lnTo>
                    <a:lnTo>
                      <a:pt x="38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>
                <a:off x="3256075" y="1478025"/>
                <a:ext cx="155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66" extrusionOk="0">
                    <a:moveTo>
                      <a:pt x="207" y="0"/>
                    </a:moveTo>
                    <a:lnTo>
                      <a:pt x="130" y="26"/>
                    </a:lnTo>
                    <a:lnTo>
                      <a:pt x="52" y="78"/>
                    </a:lnTo>
                    <a:lnTo>
                      <a:pt x="0" y="129"/>
                    </a:lnTo>
                    <a:lnTo>
                      <a:pt x="0" y="233"/>
                    </a:lnTo>
                    <a:lnTo>
                      <a:pt x="0" y="310"/>
                    </a:lnTo>
                    <a:lnTo>
                      <a:pt x="52" y="388"/>
                    </a:lnTo>
                    <a:lnTo>
                      <a:pt x="130" y="439"/>
                    </a:lnTo>
                    <a:lnTo>
                      <a:pt x="207" y="465"/>
                    </a:lnTo>
                    <a:lnTo>
                      <a:pt x="388" y="465"/>
                    </a:lnTo>
                    <a:lnTo>
                      <a:pt x="491" y="439"/>
                    </a:lnTo>
                    <a:lnTo>
                      <a:pt x="569" y="388"/>
                    </a:lnTo>
                    <a:lnTo>
                      <a:pt x="620" y="310"/>
                    </a:lnTo>
                    <a:lnTo>
                      <a:pt x="620" y="233"/>
                    </a:lnTo>
                    <a:lnTo>
                      <a:pt x="620" y="129"/>
                    </a:lnTo>
                    <a:lnTo>
                      <a:pt x="569" y="78"/>
                    </a:lnTo>
                    <a:lnTo>
                      <a:pt x="491" y="26"/>
                    </a:lnTo>
                    <a:lnTo>
                      <a:pt x="38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>
                <a:off x="3453100" y="1421175"/>
                <a:ext cx="271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396" extrusionOk="0">
                    <a:moveTo>
                      <a:pt x="827" y="0"/>
                    </a:moveTo>
                    <a:lnTo>
                      <a:pt x="749" y="26"/>
                    </a:lnTo>
                    <a:lnTo>
                      <a:pt x="181" y="388"/>
                    </a:lnTo>
                    <a:lnTo>
                      <a:pt x="103" y="440"/>
                    </a:lnTo>
                    <a:lnTo>
                      <a:pt x="52" y="517"/>
                    </a:lnTo>
                    <a:lnTo>
                      <a:pt x="0" y="595"/>
                    </a:lnTo>
                    <a:lnTo>
                      <a:pt x="0" y="698"/>
                    </a:lnTo>
                    <a:lnTo>
                      <a:pt x="0" y="801"/>
                    </a:lnTo>
                    <a:lnTo>
                      <a:pt x="52" y="879"/>
                    </a:lnTo>
                    <a:lnTo>
                      <a:pt x="103" y="956"/>
                    </a:lnTo>
                    <a:lnTo>
                      <a:pt x="181" y="1034"/>
                    </a:lnTo>
                    <a:lnTo>
                      <a:pt x="724" y="1344"/>
                    </a:lnTo>
                    <a:lnTo>
                      <a:pt x="775" y="1370"/>
                    </a:lnTo>
                    <a:lnTo>
                      <a:pt x="853" y="1396"/>
                    </a:lnTo>
                    <a:lnTo>
                      <a:pt x="956" y="1370"/>
                    </a:lnTo>
                    <a:lnTo>
                      <a:pt x="1008" y="1318"/>
                    </a:lnTo>
                    <a:lnTo>
                      <a:pt x="1034" y="1266"/>
                    </a:lnTo>
                    <a:lnTo>
                      <a:pt x="1060" y="1189"/>
                    </a:lnTo>
                    <a:lnTo>
                      <a:pt x="1060" y="1111"/>
                    </a:lnTo>
                    <a:lnTo>
                      <a:pt x="1034" y="1034"/>
                    </a:lnTo>
                    <a:lnTo>
                      <a:pt x="956" y="956"/>
                    </a:lnTo>
                    <a:lnTo>
                      <a:pt x="517" y="698"/>
                    </a:lnTo>
                    <a:lnTo>
                      <a:pt x="982" y="414"/>
                    </a:lnTo>
                    <a:lnTo>
                      <a:pt x="1060" y="362"/>
                    </a:lnTo>
                    <a:lnTo>
                      <a:pt x="1085" y="285"/>
                    </a:lnTo>
                    <a:lnTo>
                      <a:pt x="1085" y="207"/>
                    </a:lnTo>
                    <a:lnTo>
                      <a:pt x="1060" y="104"/>
                    </a:lnTo>
                    <a:lnTo>
                      <a:pt x="1008" y="52"/>
                    </a:lnTo>
                    <a:lnTo>
                      <a:pt x="9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>
                <a:off x="3510575" y="1421175"/>
                <a:ext cx="271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396" extrusionOk="0">
                    <a:moveTo>
                      <a:pt x="182" y="0"/>
                    </a:moveTo>
                    <a:lnTo>
                      <a:pt x="104" y="52"/>
                    </a:lnTo>
                    <a:lnTo>
                      <a:pt x="27" y="104"/>
                    </a:lnTo>
                    <a:lnTo>
                      <a:pt x="1" y="207"/>
                    </a:lnTo>
                    <a:lnTo>
                      <a:pt x="1" y="285"/>
                    </a:lnTo>
                    <a:lnTo>
                      <a:pt x="52" y="362"/>
                    </a:lnTo>
                    <a:lnTo>
                      <a:pt x="104" y="414"/>
                    </a:lnTo>
                    <a:lnTo>
                      <a:pt x="569" y="698"/>
                    </a:lnTo>
                    <a:lnTo>
                      <a:pt x="130" y="956"/>
                    </a:lnTo>
                    <a:lnTo>
                      <a:pt x="78" y="1034"/>
                    </a:lnTo>
                    <a:lnTo>
                      <a:pt x="27" y="1111"/>
                    </a:lnTo>
                    <a:lnTo>
                      <a:pt x="27" y="1189"/>
                    </a:lnTo>
                    <a:lnTo>
                      <a:pt x="52" y="1266"/>
                    </a:lnTo>
                    <a:lnTo>
                      <a:pt x="104" y="1318"/>
                    </a:lnTo>
                    <a:lnTo>
                      <a:pt x="130" y="1370"/>
                    </a:lnTo>
                    <a:lnTo>
                      <a:pt x="259" y="1396"/>
                    </a:lnTo>
                    <a:lnTo>
                      <a:pt x="311" y="1370"/>
                    </a:lnTo>
                    <a:lnTo>
                      <a:pt x="363" y="1344"/>
                    </a:lnTo>
                    <a:lnTo>
                      <a:pt x="905" y="1034"/>
                    </a:lnTo>
                    <a:lnTo>
                      <a:pt x="983" y="956"/>
                    </a:lnTo>
                    <a:lnTo>
                      <a:pt x="1034" y="879"/>
                    </a:lnTo>
                    <a:lnTo>
                      <a:pt x="1086" y="801"/>
                    </a:lnTo>
                    <a:lnTo>
                      <a:pt x="1086" y="698"/>
                    </a:lnTo>
                    <a:lnTo>
                      <a:pt x="1086" y="595"/>
                    </a:lnTo>
                    <a:lnTo>
                      <a:pt x="1060" y="517"/>
                    </a:lnTo>
                    <a:lnTo>
                      <a:pt x="983" y="440"/>
                    </a:lnTo>
                    <a:lnTo>
                      <a:pt x="905" y="388"/>
                    </a:lnTo>
                    <a:lnTo>
                      <a:pt x="337" y="26"/>
                    </a:lnTo>
                    <a:lnTo>
                      <a:pt x="2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3"/>
              <p:cNvSpPr/>
              <p:nvPr/>
            </p:nvSpPr>
            <p:spPr>
              <a:xfrm>
                <a:off x="3489900" y="1403725"/>
                <a:ext cx="11025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766" extrusionOk="0">
                    <a:moveTo>
                      <a:pt x="233" y="1"/>
                    </a:moveTo>
                    <a:lnTo>
                      <a:pt x="130" y="27"/>
                    </a:lnTo>
                    <a:lnTo>
                      <a:pt x="53" y="78"/>
                    </a:lnTo>
                    <a:lnTo>
                      <a:pt x="1" y="156"/>
                    </a:lnTo>
                    <a:lnTo>
                      <a:pt x="1" y="233"/>
                    </a:lnTo>
                    <a:lnTo>
                      <a:pt x="1" y="2559"/>
                    </a:lnTo>
                    <a:lnTo>
                      <a:pt x="1" y="2636"/>
                    </a:lnTo>
                    <a:lnTo>
                      <a:pt x="53" y="2714"/>
                    </a:lnTo>
                    <a:lnTo>
                      <a:pt x="130" y="2765"/>
                    </a:lnTo>
                    <a:lnTo>
                      <a:pt x="311" y="2765"/>
                    </a:lnTo>
                    <a:lnTo>
                      <a:pt x="389" y="2714"/>
                    </a:lnTo>
                    <a:lnTo>
                      <a:pt x="440" y="2636"/>
                    </a:lnTo>
                    <a:lnTo>
                      <a:pt x="440" y="2559"/>
                    </a:lnTo>
                    <a:lnTo>
                      <a:pt x="440" y="233"/>
                    </a:lnTo>
                    <a:lnTo>
                      <a:pt x="440" y="156"/>
                    </a:lnTo>
                    <a:lnTo>
                      <a:pt x="389" y="78"/>
                    </a:lnTo>
                    <a:lnTo>
                      <a:pt x="311" y="27"/>
                    </a:lnTo>
                    <a:lnTo>
                      <a:pt x="23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1316AB5-8650-4C41-9A47-E5535E16A0B0}"/>
              </a:ext>
            </a:extLst>
          </p:cNvPr>
          <p:cNvGrpSpPr/>
          <p:nvPr/>
        </p:nvGrpSpPr>
        <p:grpSpPr>
          <a:xfrm>
            <a:off x="6928061" y="1160499"/>
            <a:ext cx="780900" cy="780900"/>
            <a:chOff x="1038363" y="1066608"/>
            <a:chExt cx="780900" cy="780900"/>
          </a:xfrm>
        </p:grpSpPr>
        <p:sp>
          <p:nvSpPr>
            <p:cNvPr id="2146" name="Google Shape;2146;p43"/>
            <p:cNvSpPr/>
            <p:nvPr/>
          </p:nvSpPr>
          <p:spPr>
            <a:xfrm>
              <a:off x="1038363" y="1066608"/>
              <a:ext cx="780900" cy="780900"/>
            </a:xfrm>
            <a:prstGeom prst="octagon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  <a:effectLst>
              <a:outerShdw dist="95250" dir="300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14275;p88">
              <a:extLst>
                <a:ext uri="{FF2B5EF4-FFF2-40B4-BE49-F238E27FC236}">
                  <a16:creationId xmlns:a16="http://schemas.microsoft.com/office/drawing/2014/main" id="{94524CF6-7BD6-44DC-BE85-61D7BC2A28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93645" y="1253658"/>
              <a:ext cx="470335" cy="406800"/>
              <a:chOff x="3527797" y="2918796"/>
              <a:chExt cx="355993" cy="307904"/>
            </a:xfrm>
            <a:solidFill>
              <a:schemeClr val="accent1">
                <a:lumMod val="25000"/>
                <a:lumOff val="75000"/>
              </a:schemeClr>
            </a:solidFill>
          </p:grpSpPr>
          <p:sp>
            <p:nvSpPr>
              <p:cNvPr id="55" name="Google Shape;14276;p88">
                <a:extLst>
                  <a:ext uri="{FF2B5EF4-FFF2-40B4-BE49-F238E27FC236}">
                    <a16:creationId xmlns:a16="http://schemas.microsoft.com/office/drawing/2014/main" id="{67A9958D-2885-4843-B7CD-20D61CA0FC60}"/>
                  </a:ext>
                </a:extLst>
              </p:cNvPr>
              <p:cNvSpPr/>
              <p:nvPr/>
            </p:nvSpPr>
            <p:spPr>
              <a:xfrm>
                <a:off x="3527797" y="2918796"/>
                <a:ext cx="355993" cy="307904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9681" extrusionOk="0">
                    <a:moveTo>
                      <a:pt x="6966" y="3597"/>
                    </a:moveTo>
                    <a:lnTo>
                      <a:pt x="7692" y="4216"/>
                    </a:lnTo>
                    <a:cubicBezTo>
                      <a:pt x="7620" y="4311"/>
                      <a:pt x="7525" y="4382"/>
                      <a:pt x="7454" y="4466"/>
                    </a:cubicBezTo>
                    <a:cubicBezTo>
                      <a:pt x="7335" y="4371"/>
                      <a:pt x="6799" y="3906"/>
                      <a:pt x="6763" y="3870"/>
                    </a:cubicBezTo>
                    <a:cubicBezTo>
                      <a:pt x="6858" y="3740"/>
                      <a:pt x="6966" y="3609"/>
                      <a:pt x="6966" y="3597"/>
                    </a:cubicBezTo>
                    <a:close/>
                    <a:moveTo>
                      <a:pt x="10549" y="322"/>
                    </a:moveTo>
                    <a:cubicBezTo>
                      <a:pt x="10716" y="322"/>
                      <a:pt x="10871" y="453"/>
                      <a:pt x="10871" y="632"/>
                    </a:cubicBezTo>
                    <a:lnTo>
                      <a:pt x="10871" y="4347"/>
                    </a:lnTo>
                    <a:cubicBezTo>
                      <a:pt x="10871" y="4513"/>
                      <a:pt x="10728" y="4668"/>
                      <a:pt x="10549" y="4668"/>
                    </a:cubicBezTo>
                    <a:lnTo>
                      <a:pt x="7716" y="4668"/>
                    </a:lnTo>
                    <a:cubicBezTo>
                      <a:pt x="7716" y="4668"/>
                      <a:pt x="7811" y="4561"/>
                      <a:pt x="7870" y="4490"/>
                    </a:cubicBezTo>
                    <a:cubicBezTo>
                      <a:pt x="7894" y="4454"/>
                      <a:pt x="9383" y="3073"/>
                      <a:pt x="9835" y="1227"/>
                    </a:cubicBezTo>
                    <a:cubicBezTo>
                      <a:pt x="9874" y="1091"/>
                      <a:pt x="9769" y="970"/>
                      <a:pt x="9645" y="970"/>
                    </a:cubicBezTo>
                    <a:cubicBezTo>
                      <a:pt x="9618" y="970"/>
                      <a:pt x="9589" y="976"/>
                      <a:pt x="9561" y="989"/>
                    </a:cubicBezTo>
                    <a:cubicBezTo>
                      <a:pt x="8930" y="1251"/>
                      <a:pt x="8311" y="1668"/>
                      <a:pt x="7716" y="2239"/>
                    </a:cubicBezTo>
                    <a:cubicBezTo>
                      <a:pt x="7656" y="2299"/>
                      <a:pt x="7632" y="2406"/>
                      <a:pt x="7716" y="2477"/>
                    </a:cubicBezTo>
                    <a:cubicBezTo>
                      <a:pt x="7747" y="2509"/>
                      <a:pt x="7788" y="2527"/>
                      <a:pt x="7831" y="2527"/>
                    </a:cubicBezTo>
                    <a:cubicBezTo>
                      <a:pt x="7871" y="2527"/>
                      <a:pt x="7914" y="2512"/>
                      <a:pt x="7954" y="2477"/>
                    </a:cubicBezTo>
                    <a:cubicBezTo>
                      <a:pt x="8442" y="2013"/>
                      <a:pt x="8930" y="1656"/>
                      <a:pt x="9454" y="1406"/>
                    </a:cubicBezTo>
                    <a:lnTo>
                      <a:pt x="9454" y="1406"/>
                    </a:lnTo>
                    <a:cubicBezTo>
                      <a:pt x="9180" y="2251"/>
                      <a:pt x="8668" y="3097"/>
                      <a:pt x="7918" y="3954"/>
                    </a:cubicBezTo>
                    <a:lnTo>
                      <a:pt x="7180" y="3311"/>
                    </a:lnTo>
                    <a:cubicBezTo>
                      <a:pt x="7275" y="3180"/>
                      <a:pt x="7382" y="3061"/>
                      <a:pt x="7501" y="2942"/>
                    </a:cubicBezTo>
                    <a:cubicBezTo>
                      <a:pt x="7561" y="2858"/>
                      <a:pt x="7561" y="2763"/>
                      <a:pt x="7489" y="2704"/>
                    </a:cubicBezTo>
                    <a:cubicBezTo>
                      <a:pt x="7455" y="2675"/>
                      <a:pt x="7413" y="2660"/>
                      <a:pt x="7372" y="2660"/>
                    </a:cubicBezTo>
                    <a:cubicBezTo>
                      <a:pt x="7327" y="2660"/>
                      <a:pt x="7282" y="2678"/>
                      <a:pt x="7251" y="2716"/>
                    </a:cubicBezTo>
                    <a:cubicBezTo>
                      <a:pt x="7013" y="2966"/>
                      <a:pt x="6775" y="3263"/>
                      <a:pt x="6549" y="3561"/>
                    </a:cubicBezTo>
                    <a:cubicBezTo>
                      <a:pt x="6549" y="3573"/>
                      <a:pt x="6346" y="3835"/>
                      <a:pt x="6025" y="4335"/>
                    </a:cubicBezTo>
                    <a:cubicBezTo>
                      <a:pt x="5998" y="4333"/>
                      <a:pt x="5970" y="4332"/>
                      <a:pt x="5943" y="4332"/>
                    </a:cubicBezTo>
                    <a:cubicBezTo>
                      <a:pt x="5648" y="4332"/>
                      <a:pt x="5352" y="4447"/>
                      <a:pt x="5156" y="4632"/>
                    </a:cubicBezTo>
                    <a:lnTo>
                      <a:pt x="643" y="4632"/>
                    </a:lnTo>
                    <a:cubicBezTo>
                      <a:pt x="477" y="4632"/>
                      <a:pt x="334" y="4502"/>
                      <a:pt x="334" y="4323"/>
                    </a:cubicBezTo>
                    <a:lnTo>
                      <a:pt x="334" y="632"/>
                    </a:lnTo>
                    <a:cubicBezTo>
                      <a:pt x="334" y="465"/>
                      <a:pt x="465" y="322"/>
                      <a:pt x="643" y="322"/>
                    </a:cubicBezTo>
                    <a:close/>
                    <a:moveTo>
                      <a:pt x="6585" y="4132"/>
                    </a:moveTo>
                    <a:lnTo>
                      <a:pt x="7216" y="4692"/>
                    </a:lnTo>
                    <a:cubicBezTo>
                      <a:pt x="7192" y="4728"/>
                      <a:pt x="7085" y="4811"/>
                      <a:pt x="6954" y="4930"/>
                    </a:cubicBezTo>
                    <a:cubicBezTo>
                      <a:pt x="6894" y="4823"/>
                      <a:pt x="6823" y="4740"/>
                      <a:pt x="6727" y="4668"/>
                    </a:cubicBezTo>
                    <a:cubicBezTo>
                      <a:pt x="6620" y="4573"/>
                      <a:pt x="6537" y="4502"/>
                      <a:pt x="6382" y="4442"/>
                    </a:cubicBezTo>
                    <a:cubicBezTo>
                      <a:pt x="6489" y="4275"/>
                      <a:pt x="6561" y="4156"/>
                      <a:pt x="6585" y="4132"/>
                    </a:cubicBezTo>
                    <a:close/>
                    <a:moveTo>
                      <a:pt x="3598" y="5673"/>
                    </a:moveTo>
                    <a:cubicBezTo>
                      <a:pt x="3791" y="5673"/>
                      <a:pt x="3971" y="5794"/>
                      <a:pt x="4049" y="5978"/>
                    </a:cubicBezTo>
                    <a:cubicBezTo>
                      <a:pt x="3941" y="6002"/>
                      <a:pt x="3703" y="6061"/>
                      <a:pt x="3584" y="6085"/>
                    </a:cubicBezTo>
                    <a:cubicBezTo>
                      <a:pt x="3382" y="6121"/>
                      <a:pt x="3310" y="6407"/>
                      <a:pt x="3453" y="6549"/>
                    </a:cubicBezTo>
                    <a:cubicBezTo>
                      <a:pt x="3501" y="6597"/>
                      <a:pt x="3548" y="6633"/>
                      <a:pt x="3584" y="6657"/>
                    </a:cubicBezTo>
                    <a:cubicBezTo>
                      <a:pt x="3382" y="6657"/>
                      <a:pt x="3191" y="6514"/>
                      <a:pt x="3132" y="6299"/>
                    </a:cubicBezTo>
                    <a:cubicBezTo>
                      <a:pt x="3048" y="6037"/>
                      <a:pt x="3203" y="5764"/>
                      <a:pt x="3465" y="5692"/>
                    </a:cubicBezTo>
                    <a:cubicBezTo>
                      <a:pt x="3509" y="5679"/>
                      <a:pt x="3554" y="5673"/>
                      <a:pt x="3598" y="5673"/>
                    </a:cubicBezTo>
                    <a:close/>
                    <a:moveTo>
                      <a:pt x="5952" y="4675"/>
                    </a:moveTo>
                    <a:cubicBezTo>
                      <a:pt x="6182" y="4675"/>
                      <a:pt x="6411" y="4777"/>
                      <a:pt x="6596" y="4990"/>
                    </a:cubicBezTo>
                    <a:cubicBezTo>
                      <a:pt x="6954" y="5406"/>
                      <a:pt x="6799" y="6061"/>
                      <a:pt x="6275" y="6383"/>
                    </a:cubicBezTo>
                    <a:cubicBezTo>
                      <a:pt x="6275" y="6383"/>
                      <a:pt x="5930" y="6609"/>
                      <a:pt x="5430" y="6716"/>
                    </a:cubicBezTo>
                    <a:cubicBezTo>
                      <a:pt x="5346" y="6728"/>
                      <a:pt x="5287" y="6823"/>
                      <a:pt x="5299" y="6907"/>
                    </a:cubicBezTo>
                    <a:cubicBezTo>
                      <a:pt x="5309" y="6988"/>
                      <a:pt x="5379" y="7043"/>
                      <a:pt x="5451" y="7043"/>
                    </a:cubicBezTo>
                    <a:cubicBezTo>
                      <a:pt x="5464" y="7043"/>
                      <a:pt x="5477" y="7041"/>
                      <a:pt x="5489" y="7038"/>
                    </a:cubicBezTo>
                    <a:cubicBezTo>
                      <a:pt x="6037" y="6918"/>
                      <a:pt x="6430" y="6668"/>
                      <a:pt x="6442" y="6668"/>
                    </a:cubicBezTo>
                    <a:cubicBezTo>
                      <a:pt x="6573" y="6585"/>
                      <a:pt x="6692" y="6478"/>
                      <a:pt x="6799" y="6359"/>
                    </a:cubicBezTo>
                    <a:cubicBezTo>
                      <a:pt x="6894" y="6716"/>
                      <a:pt x="7216" y="6966"/>
                      <a:pt x="7585" y="6966"/>
                    </a:cubicBezTo>
                    <a:cubicBezTo>
                      <a:pt x="7644" y="6966"/>
                      <a:pt x="7728" y="6954"/>
                      <a:pt x="7787" y="6942"/>
                    </a:cubicBezTo>
                    <a:cubicBezTo>
                      <a:pt x="7870" y="6918"/>
                      <a:pt x="7930" y="6835"/>
                      <a:pt x="7906" y="6740"/>
                    </a:cubicBezTo>
                    <a:cubicBezTo>
                      <a:pt x="7886" y="6669"/>
                      <a:pt x="7823" y="6616"/>
                      <a:pt x="7746" y="6616"/>
                    </a:cubicBezTo>
                    <a:cubicBezTo>
                      <a:pt x="7732" y="6616"/>
                      <a:pt x="7718" y="6617"/>
                      <a:pt x="7704" y="6621"/>
                    </a:cubicBezTo>
                    <a:cubicBezTo>
                      <a:pt x="7661" y="6632"/>
                      <a:pt x="7619" y="6638"/>
                      <a:pt x="7578" y="6638"/>
                    </a:cubicBezTo>
                    <a:cubicBezTo>
                      <a:pt x="7318" y="6638"/>
                      <a:pt x="7097" y="6422"/>
                      <a:pt x="7097" y="6145"/>
                    </a:cubicBezTo>
                    <a:cubicBezTo>
                      <a:pt x="7097" y="5883"/>
                      <a:pt x="7323" y="5656"/>
                      <a:pt x="7585" y="5656"/>
                    </a:cubicBezTo>
                    <a:cubicBezTo>
                      <a:pt x="7930" y="5656"/>
                      <a:pt x="8168" y="5990"/>
                      <a:pt x="8049" y="6311"/>
                    </a:cubicBezTo>
                    <a:cubicBezTo>
                      <a:pt x="8025" y="6407"/>
                      <a:pt x="8061" y="6490"/>
                      <a:pt x="8156" y="6526"/>
                    </a:cubicBezTo>
                    <a:cubicBezTo>
                      <a:pt x="8171" y="6530"/>
                      <a:pt x="8186" y="6532"/>
                      <a:pt x="8200" y="6532"/>
                    </a:cubicBezTo>
                    <a:cubicBezTo>
                      <a:pt x="8271" y="6532"/>
                      <a:pt x="8339" y="6487"/>
                      <a:pt x="8359" y="6418"/>
                    </a:cubicBezTo>
                    <a:cubicBezTo>
                      <a:pt x="8569" y="5825"/>
                      <a:pt x="8085" y="5329"/>
                      <a:pt x="7564" y="5329"/>
                    </a:cubicBezTo>
                    <a:cubicBezTo>
                      <a:pt x="7406" y="5329"/>
                      <a:pt x="7244" y="5375"/>
                      <a:pt x="7097" y="5478"/>
                    </a:cubicBezTo>
                    <a:cubicBezTo>
                      <a:pt x="7097" y="5406"/>
                      <a:pt x="7085" y="5311"/>
                      <a:pt x="7073" y="5240"/>
                    </a:cubicBezTo>
                    <a:cubicBezTo>
                      <a:pt x="7156" y="5168"/>
                      <a:pt x="7263" y="5073"/>
                      <a:pt x="7347" y="4990"/>
                    </a:cubicBezTo>
                    <a:lnTo>
                      <a:pt x="10537" y="4990"/>
                    </a:lnTo>
                    <a:cubicBezTo>
                      <a:pt x="10704" y="4990"/>
                      <a:pt x="10847" y="5121"/>
                      <a:pt x="10847" y="5299"/>
                    </a:cubicBezTo>
                    <a:lnTo>
                      <a:pt x="10847" y="9038"/>
                    </a:lnTo>
                    <a:lnTo>
                      <a:pt x="10871" y="9038"/>
                    </a:lnTo>
                    <a:cubicBezTo>
                      <a:pt x="10871" y="9204"/>
                      <a:pt x="10728" y="9347"/>
                      <a:pt x="10549" y="9347"/>
                    </a:cubicBezTo>
                    <a:lnTo>
                      <a:pt x="643" y="9347"/>
                    </a:lnTo>
                    <a:cubicBezTo>
                      <a:pt x="477" y="9347"/>
                      <a:pt x="322" y="9216"/>
                      <a:pt x="322" y="9038"/>
                    </a:cubicBezTo>
                    <a:lnTo>
                      <a:pt x="322" y="5323"/>
                    </a:lnTo>
                    <a:cubicBezTo>
                      <a:pt x="322" y="5156"/>
                      <a:pt x="465" y="5002"/>
                      <a:pt x="643" y="5002"/>
                    </a:cubicBezTo>
                    <a:lnTo>
                      <a:pt x="4882" y="5002"/>
                    </a:lnTo>
                    <a:cubicBezTo>
                      <a:pt x="4703" y="5335"/>
                      <a:pt x="4822" y="5525"/>
                      <a:pt x="4358" y="5835"/>
                    </a:cubicBezTo>
                    <a:cubicBezTo>
                      <a:pt x="4224" y="5538"/>
                      <a:pt x="3935" y="5348"/>
                      <a:pt x="3616" y="5348"/>
                    </a:cubicBezTo>
                    <a:cubicBezTo>
                      <a:pt x="3539" y="5348"/>
                      <a:pt x="3460" y="5359"/>
                      <a:pt x="3382" y="5383"/>
                    </a:cubicBezTo>
                    <a:cubicBezTo>
                      <a:pt x="2953" y="5490"/>
                      <a:pt x="2691" y="5954"/>
                      <a:pt x="2810" y="6383"/>
                    </a:cubicBezTo>
                    <a:cubicBezTo>
                      <a:pt x="2916" y="6753"/>
                      <a:pt x="3250" y="6986"/>
                      <a:pt x="3604" y="6986"/>
                    </a:cubicBezTo>
                    <a:cubicBezTo>
                      <a:pt x="3729" y="6986"/>
                      <a:pt x="3856" y="6957"/>
                      <a:pt x="3977" y="6895"/>
                    </a:cubicBezTo>
                    <a:cubicBezTo>
                      <a:pt x="4227" y="7014"/>
                      <a:pt x="4489" y="7085"/>
                      <a:pt x="4775" y="7097"/>
                    </a:cubicBezTo>
                    <a:lnTo>
                      <a:pt x="4787" y="7097"/>
                    </a:lnTo>
                    <a:cubicBezTo>
                      <a:pt x="4882" y="7097"/>
                      <a:pt x="4953" y="7026"/>
                      <a:pt x="4953" y="6954"/>
                    </a:cubicBezTo>
                    <a:cubicBezTo>
                      <a:pt x="4953" y="6859"/>
                      <a:pt x="4894" y="6788"/>
                      <a:pt x="4811" y="6776"/>
                    </a:cubicBezTo>
                    <a:cubicBezTo>
                      <a:pt x="4441" y="6740"/>
                      <a:pt x="4096" y="6609"/>
                      <a:pt x="3798" y="6371"/>
                    </a:cubicBezTo>
                    <a:cubicBezTo>
                      <a:pt x="4287" y="6252"/>
                      <a:pt x="4715" y="6121"/>
                      <a:pt x="4989" y="5668"/>
                    </a:cubicBezTo>
                    <a:cubicBezTo>
                      <a:pt x="5049" y="5573"/>
                      <a:pt x="5072" y="5466"/>
                      <a:pt x="5108" y="5359"/>
                    </a:cubicBezTo>
                    <a:cubicBezTo>
                      <a:pt x="5168" y="5156"/>
                      <a:pt x="5192" y="5121"/>
                      <a:pt x="5299" y="4990"/>
                    </a:cubicBezTo>
                    <a:cubicBezTo>
                      <a:pt x="5346" y="4930"/>
                      <a:pt x="5406" y="4883"/>
                      <a:pt x="5465" y="4835"/>
                    </a:cubicBezTo>
                    <a:cubicBezTo>
                      <a:pt x="5616" y="4729"/>
                      <a:pt x="5784" y="4675"/>
                      <a:pt x="5952" y="4675"/>
                    </a:cubicBezTo>
                    <a:close/>
                    <a:moveTo>
                      <a:pt x="643" y="1"/>
                    </a:moveTo>
                    <a:cubicBezTo>
                      <a:pt x="286" y="1"/>
                      <a:pt x="0" y="287"/>
                      <a:pt x="0" y="644"/>
                    </a:cubicBezTo>
                    <a:lnTo>
                      <a:pt x="0" y="4359"/>
                    </a:lnTo>
                    <a:cubicBezTo>
                      <a:pt x="0" y="4561"/>
                      <a:pt x="72" y="4716"/>
                      <a:pt x="215" y="4847"/>
                    </a:cubicBezTo>
                    <a:cubicBezTo>
                      <a:pt x="72" y="4954"/>
                      <a:pt x="0" y="5121"/>
                      <a:pt x="0" y="5323"/>
                    </a:cubicBezTo>
                    <a:lnTo>
                      <a:pt x="0" y="9038"/>
                    </a:lnTo>
                    <a:cubicBezTo>
                      <a:pt x="0" y="9395"/>
                      <a:pt x="286" y="9681"/>
                      <a:pt x="643" y="9681"/>
                    </a:cubicBezTo>
                    <a:lnTo>
                      <a:pt x="10549" y="9681"/>
                    </a:lnTo>
                    <a:cubicBezTo>
                      <a:pt x="10907" y="9681"/>
                      <a:pt x="11192" y="9395"/>
                      <a:pt x="11192" y="9038"/>
                    </a:cubicBezTo>
                    <a:lnTo>
                      <a:pt x="11192" y="5323"/>
                    </a:lnTo>
                    <a:cubicBezTo>
                      <a:pt x="11192" y="5121"/>
                      <a:pt x="11121" y="4966"/>
                      <a:pt x="10990" y="4847"/>
                    </a:cubicBezTo>
                    <a:cubicBezTo>
                      <a:pt x="11121" y="4728"/>
                      <a:pt x="11192" y="4561"/>
                      <a:pt x="11192" y="4359"/>
                    </a:cubicBezTo>
                    <a:lnTo>
                      <a:pt x="11192" y="644"/>
                    </a:lnTo>
                    <a:cubicBezTo>
                      <a:pt x="11192" y="287"/>
                      <a:pt x="10907" y="1"/>
                      <a:pt x="105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Google Shape;14277;p88">
                <a:extLst>
                  <a:ext uri="{FF2B5EF4-FFF2-40B4-BE49-F238E27FC236}">
                    <a16:creationId xmlns:a16="http://schemas.microsoft.com/office/drawing/2014/main" id="{4A321D0C-4A6A-4564-A38C-1B4F88625860}"/>
                  </a:ext>
                </a:extLst>
              </p:cNvPr>
              <p:cNvSpPr/>
              <p:nvPr/>
            </p:nvSpPr>
            <p:spPr>
              <a:xfrm>
                <a:off x="3552414" y="3088826"/>
                <a:ext cx="52669" cy="522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642" extrusionOk="0">
                    <a:moveTo>
                      <a:pt x="834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92"/>
                      <a:pt x="375" y="1642"/>
                      <a:pt x="827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19" y="1608"/>
                      <a:pt x="1179" y="1513"/>
                      <a:pt x="1143" y="1430"/>
                    </a:cubicBezTo>
                    <a:cubicBezTo>
                      <a:pt x="1133" y="1351"/>
                      <a:pt x="1066" y="1304"/>
                      <a:pt x="996" y="1304"/>
                    </a:cubicBezTo>
                    <a:cubicBezTo>
                      <a:pt x="982" y="1304"/>
                      <a:pt x="967" y="1306"/>
                      <a:pt x="953" y="1311"/>
                    </a:cubicBezTo>
                    <a:cubicBezTo>
                      <a:pt x="915" y="1319"/>
                      <a:pt x="878" y="1323"/>
                      <a:pt x="841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72" y="346"/>
                      <a:pt x="834" y="346"/>
                    </a:cubicBezTo>
                    <a:cubicBezTo>
                      <a:pt x="1179" y="346"/>
                      <a:pt x="1417" y="668"/>
                      <a:pt x="1298" y="1001"/>
                    </a:cubicBezTo>
                    <a:cubicBezTo>
                      <a:pt x="1262" y="1084"/>
                      <a:pt x="1310" y="1180"/>
                      <a:pt x="1405" y="1203"/>
                    </a:cubicBezTo>
                    <a:cubicBezTo>
                      <a:pt x="1424" y="1211"/>
                      <a:pt x="1443" y="1215"/>
                      <a:pt x="1462" y="1215"/>
                    </a:cubicBezTo>
                    <a:cubicBezTo>
                      <a:pt x="1528" y="1215"/>
                      <a:pt x="1589" y="1170"/>
                      <a:pt x="1608" y="1096"/>
                    </a:cubicBezTo>
                    <a:cubicBezTo>
                      <a:pt x="1643" y="1013"/>
                      <a:pt x="1655" y="918"/>
                      <a:pt x="1655" y="834"/>
                    </a:cubicBezTo>
                    <a:cubicBezTo>
                      <a:pt x="1655" y="358"/>
                      <a:pt x="1286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Google Shape;14278;p88">
                <a:extLst>
                  <a:ext uri="{FF2B5EF4-FFF2-40B4-BE49-F238E27FC236}">
                    <a16:creationId xmlns:a16="http://schemas.microsoft.com/office/drawing/2014/main" id="{AE14CD1B-C800-4C92-AC42-B68E22B8DD61}"/>
                  </a:ext>
                </a:extLst>
              </p:cNvPr>
              <p:cNvSpPr/>
              <p:nvPr/>
            </p:nvSpPr>
            <p:spPr>
              <a:xfrm>
                <a:off x="3552414" y="3153199"/>
                <a:ext cx="5266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643" extrusionOk="0">
                    <a:moveTo>
                      <a:pt x="834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92"/>
                      <a:pt x="375" y="1642"/>
                      <a:pt x="827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19" y="1608"/>
                      <a:pt x="1179" y="1513"/>
                      <a:pt x="1143" y="1430"/>
                    </a:cubicBezTo>
                    <a:cubicBezTo>
                      <a:pt x="1133" y="1359"/>
                      <a:pt x="1063" y="1305"/>
                      <a:pt x="991" y="1305"/>
                    </a:cubicBezTo>
                    <a:cubicBezTo>
                      <a:pt x="978" y="1305"/>
                      <a:pt x="965" y="1307"/>
                      <a:pt x="953" y="1311"/>
                    </a:cubicBezTo>
                    <a:cubicBezTo>
                      <a:pt x="915" y="1319"/>
                      <a:pt x="878" y="1323"/>
                      <a:pt x="841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72" y="346"/>
                      <a:pt x="834" y="346"/>
                    </a:cubicBezTo>
                    <a:cubicBezTo>
                      <a:pt x="1179" y="346"/>
                      <a:pt x="1417" y="668"/>
                      <a:pt x="1298" y="1001"/>
                    </a:cubicBezTo>
                    <a:cubicBezTo>
                      <a:pt x="1262" y="1084"/>
                      <a:pt x="1310" y="1180"/>
                      <a:pt x="1405" y="1203"/>
                    </a:cubicBezTo>
                    <a:cubicBezTo>
                      <a:pt x="1424" y="1211"/>
                      <a:pt x="1443" y="1215"/>
                      <a:pt x="1462" y="1215"/>
                    </a:cubicBezTo>
                    <a:cubicBezTo>
                      <a:pt x="1528" y="1215"/>
                      <a:pt x="1589" y="1170"/>
                      <a:pt x="1608" y="1096"/>
                    </a:cubicBezTo>
                    <a:cubicBezTo>
                      <a:pt x="1643" y="1013"/>
                      <a:pt x="1655" y="918"/>
                      <a:pt x="1655" y="834"/>
                    </a:cubicBezTo>
                    <a:cubicBezTo>
                      <a:pt x="1655" y="358"/>
                      <a:pt x="1286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Google Shape;14279;p88">
                <a:extLst>
                  <a:ext uri="{FF2B5EF4-FFF2-40B4-BE49-F238E27FC236}">
                    <a16:creationId xmlns:a16="http://schemas.microsoft.com/office/drawing/2014/main" id="{1CDF7C40-0815-4660-9CA0-D7CB7898AD04}"/>
                  </a:ext>
                </a:extLst>
              </p:cNvPr>
              <p:cNvSpPr/>
              <p:nvPr/>
            </p:nvSpPr>
            <p:spPr>
              <a:xfrm>
                <a:off x="3616024" y="3153199"/>
                <a:ext cx="52287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43" extrusionOk="0">
                    <a:moveTo>
                      <a:pt x="834" y="1"/>
                    </a:moveTo>
                    <a:cubicBezTo>
                      <a:pt x="370" y="1"/>
                      <a:pt x="1" y="370"/>
                      <a:pt x="1" y="822"/>
                    </a:cubicBezTo>
                    <a:cubicBezTo>
                      <a:pt x="1" y="1292"/>
                      <a:pt x="375" y="1642"/>
                      <a:pt x="828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08" y="1608"/>
                      <a:pt x="1167" y="1513"/>
                      <a:pt x="1144" y="1430"/>
                    </a:cubicBezTo>
                    <a:cubicBezTo>
                      <a:pt x="1123" y="1359"/>
                      <a:pt x="1060" y="1305"/>
                      <a:pt x="991" y="1305"/>
                    </a:cubicBezTo>
                    <a:cubicBezTo>
                      <a:pt x="978" y="1305"/>
                      <a:pt x="966" y="1307"/>
                      <a:pt x="953" y="1311"/>
                    </a:cubicBezTo>
                    <a:cubicBezTo>
                      <a:pt x="914" y="1319"/>
                      <a:pt x="876" y="1323"/>
                      <a:pt x="838" y="1323"/>
                    </a:cubicBezTo>
                    <a:cubicBezTo>
                      <a:pt x="564" y="1323"/>
                      <a:pt x="334" y="1106"/>
                      <a:pt x="334" y="834"/>
                    </a:cubicBezTo>
                    <a:cubicBezTo>
                      <a:pt x="334" y="572"/>
                      <a:pt x="560" y="346"/>
                      <a:pt x="822" y="346"/>
                    </a:cubicBezTo>
                    <a:cubicBezTo>
                      <a:pt x="1167" y="346"/>
                      <a:pt x="1405" y="668"/>
                      <a:pt x="1286" y="1001"/>
                    </a:cubicBezTo>
                    <a:cubicBezTo>
                      <a:pt x="1263" y="1084"/>
                      <a:pt x="1310" y="1180"/>
                      <a:pt x="1394" y="1203"/>
                    </a:cubicBezTo>
                    <a:cubicBezTo>
                      <a:pt x="1415" y="1211"/>
                      <a:pt x="1436" y="1215"/>
                      <a:pt x="1456" y="1215"/>
                    </a:cubicBezTo>
                    <a:cubicBezTo>
                      <a:pt x="1524" y="1215"/>
                      <a:pt x="1580" y="1170"/>
                      <a:pt x="1608" y="1096"/>
                    </a:cubicBezTo>
                    <a:cubicBezTo>
                      <a:pt x="1632" y="1013"/>
                      <a:pt x="1644" y="918"/>
                      <a:pt x="1644" y="834"/>
                    </a:cubicBezTo>
                    <a:cubicBezTo>
                      <a:pt x="1644" y="358"/>
                      <a:pt x="1275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Google Shape;14280;p88">
                <a:extLst>
                  <a:ext uri="{FF2B5EF4-FFF2-40B4-BE49-F238E27FC236}">
                    <a16:creationId xmlns:a16="http://schemas.microsoft.com/office/drawing/2014/main" id="{8D86A560-89D0-4DE3-8414-462B2ABE4A5F}"/>
                  </a:ext>
                </a:extLst>
              </p:cNvPr>
              <p:cNvSpPr/>
              <p:nvPr/>
            </p:nvSpPr>
            <p:spPr>
              <a:xfrm>
                <a:off x="3679252" y="3153199"/>
                <a:ext cx="57217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643" extrusionOk="0">
                    <a:moveTo>
                      <a:pt x="834" y="1"/>
                    </a:moveTo>
                    <a:cubicBezTo>
                      <a:pt x="370" y="1"/>
                      <a:pt x="1" y="370"/>
                      <a:pt x="1" y="822"/>
                    </a:cubicBezTo>
                    <a:cubicBezTo>
                      <a:pt x="1" y="1292"/>
                      <a:pt x="375" y="1642"/>
                      <a:pt x="828" y="1642"/>
                    </a:cubicBezTo>
                    <a:cubicBezTo>
                      <a:pt x="892" y="1642"/>
                      <a:pt x="958" y="1635"/>
                      <a:pt x="1025" y="1620"/>
                    </a:cubicBezTo>
                    <a:cubicBezTo>
                      <a:pt x="1120" y="1608"/>
                      <a:pt x="1180" y="1513"/>
                      <a:pt x="1144" y="1430"/>
                    </a:cubicBezTo>
                    <a:cubicBezTo>
                      <a:pt x="1134" y="1359"/>
                      <a:pt x="1064" y="1305"/>
                      <a:pt x="992" y="1305"/>
                    </a:cubicBezTo>
                    <a:cubicBezTo>
                      <a:pt x="979" y="1305"/>
                      <a:pt x="966" y="1307"/>
                      <a:pt x="953" y="1311"/>
                    </a:cubicBezTo>
                    <a:cubicBezTo>
                      <a:pt x="916" y="1319"/>
                      <a:pt x="879" y="1323"/>
                      <a:pt x="842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72" y="346"/>
                      <a:pt x="834" y="346"/>
                    </a:cubicBezTo>
                    <a:cubicBezTo>
                      <a:pt x="1180" y="346"/>
                      <a:pt x="1418" y="668"/>
                      <a:pt x="1299" y="1001"/>
                    </a:cubicBezTo>
                    <a:cubicBezTo>
                      <a:pt x="1263" y="1084"/>
                      <a:pt x="1311" y="1180"/>
                      <a:pt x="1406" y="1203"/>
                    </a:cubicBezTo>
                    <a:cubicBezTo>
                      <a:pt x="1425" y="1211"/>
                      <a:pt x="1444" y="1215"/>
                      <a:pt x="1463" y="1215"/>
                    </a:cubicBezTo>
                    <a:cubicBezTo>
                      <a:pt x="1528" y="1215"/>
                      <a:pt x="1590" y="1170"/>
                      <a:pt x="1608" y="1096"/>
                    </a:cubicBezTo>
                    <a:cubicBezTo>
                      <a:pt x="1799" y="549"/>
                      <a:pt x="1406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Google Shape;14281;p88">
                <a:extLst>
                  <a:ext uri="{FF2B5EF4-FFF2-40B4-BE49-F238E27FC236}">
                    <a16:creationId xmlns:a16="http://schemas.microsoft.com/office/drawing/2014/main" id="{EF2B7A80-3CBC-4ECB-BFBF-FE096AE8F25E}"/>
                  </a:ext>
                </a:extLst>
              </p:cNvPr>
              <p:cNvSpPr/>
              <p:nvPr/>
            </p:nvSpPr>
            <p:spPr>
              <a:xfrm>
                <a:off x="3742894" y="3153199"/>
                <a:ext cx="57185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643" extrusionOk="0">
                    <a:moveTo>
                      <a:pt x="834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92"/>
                      <a:pt x="374" y="1642"/>
                      <a:pt x="827" y="1642"/>
                    </a:cubicBezTo>
                    <a:cubicBezTo>
                      <a:pt x="892" y="1642"/>
                      <a:pt x="957" y="1635"/>
                      <a:pt x="1024" y="1620"/>
                    </a:cubicBezTo>
                    <a:cubicBezTo>
                      <a:pt x="1107" y="1608"/>
                      <a:pt x="1167" y="1513"/>
                      <a:pt x="1143" y="1430"/>
                    </a:cubicBezTo>
                    <a:cubicBezTo>
                      <a:pt x="1123" y="1359"/>
                      <a:pt x="1060" y="1305"/>
                      <a:pt x="990" y="1305"/>
                    </a:cubicBezTo>
                    <a:cubicBezTo>
                      <a:pt x="978" y="1305"/>
                      <a:pt x="965" y="1307"/>
                      <a:pt x="953" y="1311"/>
                    </a:cubicBezTo>
                    <a:cubicBezTo>
                      <a:pt x="914" y="1319"/>
                      <a:pt x="875" y="1323"/>
                      <a:pt x="837" y="1323"/>
                    </a:cubicBezTo>
                    <a:cubicBezTo>
                      <a:pt x="563" y="1323"/>
                      <a:pt x="334" y="1106"/>
                      <a:pt x="334" y="834"/>
                    </a:cubicBezTo>
                    <a:cubicBezTo>
                      <a:pt x="334" y="572"/>
                      <a:pt x="560" y="346"/>
                      <a:pt x="822" y="346"/>
                    </a:cubicBezTo>
                    <a:cubicBezTo>
                      <a:pt x="1167" y="346"/>
                      <a:pt x="1405" y="668"/>
                      <a:pt x="1286" y="1001"/>
                    </a:cubicBezTo>
                    <a:cubicBezTo>
                      <a:pt x="1262" y="1084"/>
                      <a:pt x="1298" y="1180"/>
                      <a:pt x="1393" y="1203"/>
                    </a:cubicBezTo>
                    <a:cubicBezTo>
                      <a:pt x="1415" y="1211"/>
                      <a:pt x="1435" y="1215"/>
                      <a:pt x="1455" y="1215"/>
                    </a:cubicBezTo>
                    <a:cubicBezTo>
                      <a:pt x="1523" y="1215"/>
                      <a:pt x="1577" y="1170"/>
                      <a:pt x="1596" y="1096"/>
                    </a:cubicBezTo>
                    <a:cubicBezTo>
                      <a:pt x="1798" y="549"/>
                      <a:pt x="1393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Google Shape;14282;p88">
                <a:extLst>
                  <a:ext uri="{FF2B5EF4-FFF2-40B4-BE49-F238E27FC236}">
                    <a16:creationId xmlns:a16="http://schemas.microsoft.com/office/drawing/2014/main" id="{E23D3129-1CE5-414C-9C26-3F2FAF20D913}"/>
                  </a:ext>
                </a:extLst>
              </p:cNvPr>
              <p:cNvSpPr/>
              <p:nvPr/>
            </p:nvSpPr>
            <p:spPr>
              <a:xfrm>
                <a:off x="3806122" y="3088826"/>
                <a:ext cx="57217" cy="52224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642" extrusionOk="0">
                    <a:moveTo>
                      <a:pt x="834" y="1"/>
                    </a:moveTo>
                    <a:cubicBezTo>
                      <a:pt x="370" y="1"/>
                      <a:pt x="0" y="370"/>
                      <a:pt x="0" y="822"/>
                    </a:cubicBezTo>
                    <a:cubicBezTo>
                      <a:pt x="0" y="1292"/>
                      <a:pt x="375" y="1642"/>
                      <a:pt x="828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20" y="1608"/>
                      <a:pt x="1179" y="1513"/>
                      <a:pt x="1143" y="1430"/>
                    </a:cubicBezTo>
                    <a:cubicBezTo>
                      <a:pt x="1134" y="1351"/>
                      <a:pt x="1067" y="1304"/>
                      <a:pt x="996" y="1304"/>
                    </a:cubicBezTo>
                    <a:cubicBezTo>
                      <a:pt x="982" y="1304"/>
                      <a:pt x="967" y="1306"/>
                      <a:pt x="953" y="1311"/>
                    </a:cubicBezTo>
                    <a:cubicBezTo>
                      <a:pt x="916" y="1319"/>
                      <a:pt x="878" y="1323"/>
                      <a:pt x="842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60" y="346"/>
                      <a:pt x="834" y="346"/>
                    </a:cubicBezTo>
                    <a:cubicBezTo>
                      <a:pt x="1179" y="346"/>
                      <a:pt x="1417" y="668"/>
                      <a:pt x="1298" y="1001"/>
                    </a:cubicBezTo>
                    <a:cubicBezTo>
                      <a:pt x="1263" y="1084"/>
                      <a:pt x="1310" y="1180"/>
                      <a:pt x="1394" y="1203"/>
                    </a:cubicBezTo>
                    <a:cubicBezTo>
                      <a:pt x="1415" y="1211"/>
                      <a:pt x="1436" y="1215"/>
                      <a:pt x="1457" y="1215"/>
                    </a:cubicBezTo>
                    <a:cubicBezTo>
                      <a:pt x="1528" y="1215"/>
                      <a:pt x="1589" y="1170"/>
                      <a:pt x="1608" y="1096"/>
                    </a:cubicBezTo>
                    <a:cubicBezTo>
                      <a:pt x="1798" y="549"/>
                      <a:pt x="1405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Google Shape;14283;p88">
                <a:extLst>
                  <a:ext uri="{FF2B5EF4-FFF2-40B4-BE49-F238E27FC236}">
                    <a16:creationId xmlns:a16="http://schemas.microsoft.com/office/drawing/2014/main" id="{15C41123-112B-4B4B-836D-CEBFCD2BE5F9}"/>
                  </a:ext>
                </a:extLst>
              </p:cNvPr>
              <p:cNvSpPr/>
              <p:nvPr/>
            </p:nvSpPr>
            <p:spPr>
              <a:xfrm>
                <a:off x="3806122" y="3153199"/>
                <a:ext cx="57217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643" extrusionOk="0">
                    <a:moveTo>
                      <a:pt x="834" y="1"/>
                    </a:moveTo>
                    <a:cubicBezTo>
                      <a:pt x="370" y="1"/>
                      <a:pt x="0" y="370"/>
                      <a:pt x="0" y="822"/>
                    </a:cubicBezTo>
                    <a:cubicBezTo>
                      <a:pt x="0" y="1292"/>
                      <a:pt x="375" y="1642"/>
                      <a:pt x="828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20" y="1608"/>
                      <a:pt x="1179" y="1513"/>
                      <a:pt x="1143" y="1430"/>
                    </a:cubicBezTo>
                    <a:cubicBezTo>
                      <a:pt x="1133" y="1359"/>
                      <a:pt x="1063" y="1305"/>
                      <a:pt x="991" y="1305"/>
                    </a:cubicBezTo>
                    <a:cubicBezTo>
                      <a:pt x="978" y="1305"/>
                      <a:pt x="966" y="1307"/>
                      <a:pt x="953" y="1311"/>
                    </a:cubicBezTo>
                    <a:cubicBezTo>
                      <a:pt x="916" y="1319"/>
                      <a:pt x="878" y="1323"/>
                      <a:pt x="842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60" y="346"/>
                      <a:pt x="834" y="346"/>
                    </a:cubicBezTo>
                    <a:cubicBezTo>
                      <a:pt x="1179" y="346"/>
                      <a:pt x="1417" y="668"/>
                      <a:pt x="1298" y="1001"/>
                    </a:cubicBezTo>
                    <a:cubicBezTo>
                      <a:pt x="1263" y="1084"/>
                      <a:pt x="1310" y="1180"/>
                      <a:pt x="1394" y="1203"/>
                    </a:cubicBezTo>
                    <a:cubicBezTo>
                      <a:pt x="1415" y="1211"/>
                      <a:pt x="1436" y="1215"/>
                      <a:pt x="1457" y="1215"/>
                    </a:cubicBezTo>
                    <a:cubicBezTo>
                      <a:pt x="1528" y="1215"/>
                      <a:pt x="1589" y="1170"/>
                      <a:pt x="1608" y="1096"/>
                    </a:cubicBezTo>
                    <a:cubicBezTo>
                      <a:pt x="1798" y="549"/>
                      <a:pt x="1405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" name="Google Shape;14284;p88">
                <a:extLst>
                  <a:ext uri="{FF2B5EF4-FFF2-40B4-BE49-F238E27FC236}">
                    <a16:creationId xmlns:a16="http://schemas.microsoft.com/office/drawing/2014/main" id="{C8A5D1E7-D1E2-4A44-B47E-113E8F719913}"/>
                  </a:ext>
                </a:extLst>
              </p:cNvPr>
              <p:cNvSpPr/>
              <p:nvPr/>
            </p:nvSpPr>
            <p:spPr>
              <a:xfrm>
                <a:off x="3549742" y="2940392"/>
                <a:ext cx="107215" cy="7242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2277" extrusionOk="0">
                    <a:moveTo>
                      <a:pt x="1573" y="1"/>
                    </a:moveTo>
                    <a:cubicBezTo>
                      <a:pt x="1311" y="1"/>
                      <a:pt x="1084" y="215"/>
                      <a:pt x="1084" y="489"/>
                    </a:cubicBezTo>
                    <a:lnTo>
                      <a:pt x="1084" y="548"/>
                    </a:lnTo>
                    <a:cubicBezTo>
                      <a:pt x="1084" y="608"/>
                      <a:pt x="1037" y="644"/>
                      <a:pt x="977" y="644"/>
                    </a:cubicBezTo>
                    <a:cubicBezTo>
                      <a:pt x="715" y="644"/>
                      <a:pt x="489" y="870"/>
                      <a:pt x="489" y="1144"/>
                    </a:cubicBezTo>
                    <a:cubicBezTo>
                      <a:pt x="489" y="1167"/>
                      <a:pt x="489" y="1203"/>
                      <a:pt x="501" y="1227"/>
                    </a:cubicBezTo>
                    <a:cubicBezTo>
                      <a:pt x="501" y="1227"/>
                      <a:pt x="501" y="1239"/>
                      <a:pt x="489" y="1239"/>
                    </a:cubicBezTo>
                    <a:cubicBezTo>
                      <a:pt x="215" y="1239"/>
                      <a:pt x="1" y="1465"/>
                      <a:pt x="1" y="1739"/>
                    </a:cubicBezTo>
                    <a:lnTo>
                      <a:pt x="1" y="1775"/>
                    </a:lnTo>
                    <a:cubicBezTo>
                      <a:pt x="1" y="2013"/>
                      <a:pt x="180" y="2227"/>
                      <a:pt x="418" y="2275"/>
                    </a:cubicBezTo>
                    <a:cubicBezTo>
                      <a:pt x="425" y="2276"/>
                      <a:pt x="432" y="2276"/>
                      <a:pt x="439" y="2276"/>
                    </a:cubicBezTo>
                    <a:cubicBezTo>
                      <a:pt x="517" y="2276"/>
                      <a:pt x="597" y="2219"/>
                      <a:pt x="608" y="2132"/>
                    </a:cubicBezTo>
                    <a:cubicBezTo>
                      <a:pt x="620" y="2048"/>
                      <a:pt x="561" y="1953"/>
                      <a:pt x="477" y="1941"/>
                    </a:cubicBezTo>
                    <a:cubicBezTo>
                      <a:pt x="394" y="1929"/>
                      <a:pt x="334" y="1870"/>
                      <a:pt x="334" y="1775"/>
                    </a:cubicBezTo>
                    <a:lnTo>
                      <a:pt x="334" y="1727"/>
                    </a:lnTo>
                    <a:cubicBezTo>
                      <a:pt x="334" y="1632"/>
                      <a:pt x="418" y="1560"/>
                      <a:pt x="501" y="1560"/>
                    </a:cubicBezTo>
                    <a:cubicBezTo>
                      <a:pt x="715" y="1560"/>
                      <a:pt x="894" y="1370"/>
                      <a:pt x="846" y="1144"/>
                    </a:cubicBezTo>
                    <a:cubicBezTo>
                      <a:pt x="822" y="1036"/>
                      <a:pt x="906" y="953"/>
                      <a:pt x="1013" y="953"/>
                    </a:cubicBezTo>
                    <a:cubicBezTo>
                      <a:pt x="1263" y="953"/>
                      <a:pt x="1465" y="739"/>
                      <a:pt x="1454" y="489"/>
                    </a:cubicBezTo>
                    <a:cubicBezTo>
                      <a:pt x="1442" y="370"/>
                      <a:pt x="1525" y="298"/>
                      <a:pt x="1620" y="298"/>
                    </a:cubicBezTo>
                    <a:lnTo>
                      <a:pt x="2382" y="298"/>
                    </a:lnTo>
                    <a:cubicBezTo>
                      <a:pt x="2466" y="298"/>
                      <a:pt x="2537" y="370"/>
                      <a:pt x="2537" y="453"/>
                    </a:cubicBezTo>
                    <a:lnTo>
                      <a:pt x="2537" y="489"/>
                    </a:lnTo>
                    <a:cubicBezTo>
                      <a:pt x="2537" y="513"/>
                      <a:pt x="2525" y="548"/>
                      <a:pt x="2525" y="608"/>
                    </a:cubicBezTo>
                    <a:cubicBezTo>
                      <a:pt x="2525" y="798"/>
                      <a:pt x="2692" y="965"/>
                      <a:pt x="2882" y="965"/>
                    </a:cubicBezTo>
                    <a:cubicBezTo>
                      <a:pt x="2978" y="965"/>
                      <a:pt x="3049" y="1036"/>
                      <a:pt x="3049" y="1132"/>
                    </a:cubicBezTo>
                    <a:cubicBezTo>
                      <a:pt x="3049" y="1215"/>
                      <a:pt x="2978" y="1286"/>
                      <a:pt x="2882" y="1286"/>
                    </a:cubicBezTo>
                    <a:lnTo>
                      <a:pt x="2275" y="1286"/>
                    </a:lnTo>
                    <a:cubicBezTo>
                      <a:pt x="2037" y="1286"/>
                      <a:pt x="1846" y="1489"/>
                      <a:pt x="1846" y="1727"/>
                    </a:cubicBezTo>
                    <a:lnTo>
                      <a:pt x="1846" y="1787"/>
                    </a:lnTo>
                    <a:cubicBezTo>
                      <a:pt x="1846" y="1870"/>
                      <a:pt x="1763" y="1941"/>
                      <a:pt x="1680" y="1941"/>
                    </a:cubicBezTo>
                    <a:lnTo>
                      <a:pt x="1120" y="1941"/>
                    </a:lnTo>
                    <a:cubicBezTo>
                      <a:pt x="1037" y="1941"/>
                      <a:pt x="965" y="2025"/>
                      <a:pt x="965" y="2108"/>
                    </a:cubicBezTo>
                    <a:cubicBezTo>
                      <a:pt x="965" y="2203"/>
                      <a:pt x="1037" y="2275"/>
                      <a:pt x="1120" y="2275"/>
                    </a:cubicBezTo>
                    <a:lnTo>
                      <a:pt x="1680" y="2275"/>
                    </a:lnTo>
                    <a:cubicBezTo>
                      <a:pt x="1942" y="2275"/>
                      <a:pt x="2168" y="2048"/>
                      <a:pt x="2168" y="1787"/>
                    </a:cubicBezTo>
                    <a:lnTo>
                      <a:pt x="2168" y="1727"/>
                    </a:lnTo>
                    <a:cubicBezTo>
                      <a:pt x="2168" y="1667"/>
                      <a:pt x="2216" y="1620"/>
                      <a:pt x="2275" y="1620"/>
                    </a:cubicBezTo>
                    <a:lnTo>
                      <a:pt x="2882" y="1620"/>
                    </a:lnTo>
                    <a:cubicBezTo>
                      <a:pt x="3156" y="1620"/>
                      <a:pt x="3370" y="1394"/>
                      <a:pt x="3370" y="1132"/>
                    </a:cubicBezTo>
                    <a:cubicBezTo>
                      <a:pt x="3311" y="858"/>
                      <a:pt x="3097" y="632"/>
                      <a:pt x="2823" y="632"/>
                    </a:cubicBezTo>
                    <a:cubicBezTo>
                      <a:pt x="2811" y="632"/>
                      <a:pt x="2799" y="620"/>
                      <a:pt x="2811" y="620"/>
                    </a:cubicBezTo>
                    <a:cubicBezTo>
                      <a:pt x="2882" y="298"/>
                      <a:pt x="2644" y="1"/>
                      <a:pt x="23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Google Shape;14285;p88">
                <a:extLst>
                  <a:ext uri="{FF2B5EF4-FFF2-40B4-BE49-F238E27FC236}">
                    <a16:creationId xmlns:a16="http://schemas.microsoft.com/office/drawing/2014/main" id="{F36589F0-32A4-482B-8AF2-ED124E329ECB}"/>
                  </a:ext>
                </a:extLst>
              </p:cNvPr>
              <p:cNvSpPr/>
              <p:nvPr/>
            </p:nvSpPr>
            <p:spPr>
              <a:xfrm>
                <a:off x="3630050" y="2983551"/>
                <a:ext cx="93539" cy="7312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299" extrusionOk="0">
                    <a:moveTo>
                      <a:pt x="1703" y="1"/>
                    </a:moveTo>
                    <a:cubicBezTo>
                      <a:pt x="1429" y="1"/>
                      <a:pt x="1203" y="227"/>
                      <a:pt x="1203" y="501"/>
                    </a:cubicBezTo>
                    <a:lnTo>
                      <a:pt x="1203" y="561"/>
                    </a:lnTo>
                    <a:cubicBezTo>
                      <a:pt x="1203" y="620"/>
                      <a:pt x="1167" y="656"/>
                      <a:pt x="1107" y="656"/>
                    </a:cubicBezTo>
                    <a:lnTo>
                      <a:pt x="488" y="656"/>
                    </a:lnTo>
                    <a:cubicBezTo>
                      <a:pt x="226" y="656"/>
                      <a:pt x="0" y="882"/>
                      <a:pt x="0" y="1156"/>
                    </a:cubicBezTo>
                    <a:cubicBezTo>
                      <a:pt x="0" y="1418"/>
                      <a:pt x="226" y="1644"/>
                      <a:pt x="488" y="1644"/>
                    </a:cubicBezTo>
                    <a:cubicBezTo>
                      <a:pt x="512" y="1644"/>
                      <a:pt x="512" y="1656"/>
                      <a:pt x="512" y="1656"/>
                    </a:cubicBezTo>
                    <a:cubicBezTo>
                      <a:pt x="512" y="1656"/>
                      <a:pt x="488" y="1704"/>
                      <a:pt x="488" y="1775"/>
                    </a:cubicBezTo>
                    <a:lnTo>
                      <a:pt x="488" y="1811"/>
                    </a:lnTo>
                    <a:cubicBezTo>
                      <a:pt x="488" y="2073"/>
                      <a:pt x="714" y="2299"/>
                      <a:pt x="988" y="2299"/>
                    </a:cubicBezTo>
                    <a:lnTo>
                      <a:pt x="1322" y="2299"/>
                    </a:lnTo>
                    <a:cubicBezTo>
                      <a:pt x="1596" y="2299"/>
                      <a:pt x="1834" y="2085"/>
                      <a:pt x="1822" y="1751"/>
                    </a:cubicBezTo>
                    <a:cubicBezTo>
                      <a:pt x="1822" y="1692"/>
                      <a:pt x="1857" y="1644"/>
                      <a:pt x="1917" y="1644"/>
                    </a:cubicBezTo>
                    <a:cubicBezTo>
                      <a:pt x="2238" y="1644"/>
                      <a:pt x="2453" y="1358"/>
                      <a:pt x="2417" y="1061"/>
                    </a:cubicBezTo>
                    <a:cubicBezTo>
                      <a:pt x="2417" y="1049"/>
                      <a:pt x="2417" y="1037"/>
                      <a:pt x="2429" y="1037"/>
                    </a:cubicBezTo>
                    <a:cubicBezTo>
                      <a:pt x="2691" y="1037"/>
                      <a:pt x="2917" y="811"/>
                      <a:pt x="2917" y="537"/>
                    </a:cubicBezTo>
                    <a:lnTo>
                      <a:pt x="2917" y="501"/>
                    </a:lnTo>
                    <a:cubicBezTo>
                      <a:pt x="2941" y="201"/>
                      <a:pt x="2687" y="16"/>
                      <a:pt x="2503" y="16"/>
                    </a:cubicBezTo>
                    <a:cubicBezTo>
                      <a:pt x="2409" y="16"/>
                      <a:pt x="2334" y="63"/>
                      <a:pt x="2322" y="168"/>
                    </a:cubicBezTo>
                    <a:cubicBezTo>
                      <a:pt x="2310" y="263"/>
                      <a:pt x="2381" y="346"/>
                      <a:pt x="2477" y="346"/>
                    </a:cubicBezTo>
                    <a:cubicBezTo>
                      <a:pt x="2548" y="346"/>
                      <a:pt x="2619" y="430"/>
                      <a:pt x="2619" y="513"/>
                    </a:cubicBezTo>
                    <a:lnTo>
                      <a:pt x="2619" y="561"/>
                    </a:lnTo>
                    <a:cubicBezTo>
                      <a:pt x="2619" y="644"/>
                      <a:pt x="2548" y="727"/>
                      <a:pt x="2453" y="727"/>
                    </a:cubicBezTo>
                    <a:cubicBezTo>
                      <a:pt x="2250" y="727"/>
                      <a:pt x="2072" y="918"/>
                      <a:pt x="2119" y="1144"/>
                    </a:cubicBezTo>
                    <a:cubicBezTo>
                      <a:pt x="2131" y="1239"/>
                      <a:pt x="2060" y="1334"/>
                      <a:pt x="1953" y="1334"/>
                    </a:cubicBezTo>
                    <a:cubicBezTo>
                      <a:pt x="1703" y="1334"/>
                      <a:pt x="1488" y="1537"/>
                      <a:pt x="1500" y="1799"/>
                    </a:cubicBezTo>
                    <a:cubicBezTo>
                      <a:pt x="1524" y="1918"/>
                      <a:pt x="1429" y="1989"/>
                      <a:pt x="1345" y="1989"/>
                    </a:cubicBezTo>
                    <a:lnTo>
                      <a:pt x="1000" y="1989"/>
                    </a:lnTo>
                    <a:cubicBezTo>
                      <a:pt x="905" y="1989"/>
                      <a:pt x="834" y="1918"/>
                      <a:pt x="834" y="1823"/>
                    </a:cubicBezTo>
                    <a:lnTo>
                      <a:pt x="834" y="1787"/>
                    </a:lnTo>
                    <a:cubicBezTo>
                      <a:pt x="834" y="1751"/>
                      <a:pt x="845" y="1727"/>
                      <a:pt x="845" y="1668"/>
                    </a:cubicBezTo>
                    <a:cubicBezTo>
                      <a:pt x="845" y="1477"/>
                      <a:pt x="691" y="1323"/>
                      <a:pt x="488" y="1323"/>
                    </a:cubicBezTo>
                    <a:cubicBezTo>
                      <a:pt x="405" y="1323"/>
                      <a:pt x="333" y="1239"/>
                      <a:pt x="333" y="1156"/>
                    </a:cubicBezTo>
                    <a:cubicBezTo>
                      <a:pt x="333" y="1061"/>
                      <a:pt x="405" y="989"/>
                      <a:pt x="488" y="989"/>
                    </a:cubicBezTo>
                    <a:lnTo>
                      <a:pt x="1107" y="989"/>
                    </a:lnTo>
                    <a:cubicBezTo>
                      <a:pt x="1345" y="989"/>
                      <a:pt x="1536" y="799"/>
                      <a:pt x="1536" y="561"/>
                    </a:cubicBezTo>
                    <a:lnTo>
                      <a:pt x="1536" y="501"/>
                    </a:lnTo>
                    <a:cubicBezTo>
                      <a:pt x="1536" y="406"/>
                      <a:pt x="1607" y="334"/>
                      <a:pt x="1703" y="334"/>
                    </a:cubicBezTo>
                    <a:lnTo>
                      <a:pt x="1798" y="334"/>
                    </a:lnTo>
                    <a:cubicBezTo>
                      <a:pt x="1893" y="334"/>
                      <a:pt x="1965" y="263"/>
                      <a:pt x="1965" y="168"/>
                    </a:cubicBezTo>
                    <a:cubicBezTo>
                      <a:pt x="1965" y="84"/>
                      <a:pt x="1893" y="1"/>
                      <a:pt x="17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7D5B981-58F2-4733-A7AD-525AC7DBF3B9}"/>
              </a:ext>
            </a:extLst>
          </p:cNvPr>
          <p:cNvGrpSpPr/>
          <p:nvPr/>
        </p:nvGrpSpPr>
        <p:grpSpPr>
          <a:xfrm>
            <a:off x="8175963" y="2210741"/>
            <a:ext cx="780900" cy="780900"/>
            <a:chOff x="697656" y="3245032"/>
            <a:chExt cx="780900" cy="780900"/>
          </a:xfrm>
        </p:grpSpPr>
        <p:sp>
          <p:nvSpPr>
            <p:cNvPr id="2147" name="Google Shape;2147;p43"/>
            <p:cNvSpPr/>
            <p:nvPr/>
          </p:nvSpPr>
          <p:spPr>
            <a:xfrm>
              <a:off x="697656" y="3245032"/>
              <a:ext cx="780900" cy="780900"/>
            </a:xfrm>
            <a:prstGeom prst="octagon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  <a:effectLst>
              <a:outerShdw dist="95250" dir="300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13896;p87">
              <a:extLst>
                <a:ext uri="{FF2B5EF4-FFF2-40B4-BE49-F238E27FC236}">
                  <a16:creationId xmlns:a16="http://schemas.microsoft.com/office/drawing/2014/main" id="{2DF22078-5B70-47CE-BBEC-30B8770652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0017" y="3432082"/>
              <a:ext cx="376178" cy="406800"/>
              <a:chOff x="2662884" y="1513044"/>
              <a:chExt cx="322914" cy="348543"/>
            </a:xfrm>
            <a:solidFill>
              <a:schemeClr val="accent1">
                <a:lumMod val="25000"/>
                <a:lumOff val="75000"/>
              </a:schemeClr>
            </a:solidFill>
          </p:grpSpPr>
          <p:sp>
            <p:nvSpPr>
              <p:cNvPr id="66" name="Google Shape;13897;p87">
                <a:extLst>
                  <a:ext uri="{FF2B5EF4-FFF2-40B4-BE49-F238E27FC236}">
                    <a16:creationId xmlns:a16="http://schemas.microsoft.com/office/drawing/2014/main" id="{E1FF2E81-6162-432D-A782-ADF7AAC5318D}"/>
                  </a:ext>
                </a:extLst>
              </p:cNvPr>
              <p:cNvSpPr/>
              <p:nvPr/>
            </p:nvSpPr>
            <p:spPr>
              <a:xfrm>
                <a:off x="2662884" y="1513044"/>
                <a:ext cx="260663" cy="34854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1002" extrusionOk="0">
                    <a:moveTo>
                      <a:pt x="5692" y="0"/>
                    </a:moveTo>
                    <a:cubicBezTo>
                      <a:pt x="5597" y="0"/>
                      <a:pt x="5525" y="72"/>
                      <a:pt x="5525" y="167"/>
                    </a:cubicBezTo>
                    <a:cubicBezTo>
                      <a:pt x="5525" y="250"/>
                      <a:pt x="5597" y="322"/>
                      <a:pt x="5692" y="322"/>
                    </a:cubicBezTo>
                    <a:lnTo>
                      <a:pt x="7907" y="322"/>
                    </a:lnTo>
                    <a:lnTo>
                      <a:pt x="7907" y="10668"/>
                    </a:lnTo>
                    <a:lnTo>
                      <a:pt x="334" y="10668"/>
                    </a:lnTo>
                    <a:lnTo>
                      <a:pt x="334" y="9406"/>
                    </a:lnTo>
                    <a:cubicBezTo>
                      <a:pt x="334" y="9311"/>
                      <a:pt x="251" y="9240"/>
                      <a:pt x="167" y="9240"/>
                    </a:cubicBezTo>
                    <a:cubicBezTo>
                      <a:pt x="72" y="9240"/>
                      <a:pt x="1" y="9311"/>
                      <a:pt x="1" y="9406"/>
                    </a:cubicBezTo>
                    <a:lnTo>
                      <a:pt x="1" y="10835"/>
                    </a:lnTo>
                    <a:cubicBezTo>
                      <a:pt x="1" y="10918"/>
                      <a:pt x="72" y="11002"/>
                      <a:pt x="167" y="11002"/>
                    </a:cubicBezTo>
                    <a:lnTo>
                      <a:pt x="8049" y="11002"/>
                    </a:lnTo>
                    <a:cubicBezTo>
                      <a:pt x="8145" y="11002"/>
                      <a:pt x="8216" y="10918"/>
                      <a:pt x="8216" y="10835"/>
                    </a:cubicBezTo>
                    <a:lnTo>
                      <a:pt x="8216" y="179"/>
                    </a:lnTo>
                    <a:cubicBezTo>
                      <a:pt x="8228" y="60"/>
                      <a:pt x="8157" y="0"/>
                      <a:pt x="80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3898;p87">
                <a:extLst>
                  <a:ext uri="{FF2B5EF4-FFF2-40B4-BE49-F238E27FC236}">
                    <a16:creationId xmlns:a16="http://schemas.microsoft.com/office/drawing/2014/main" id="{1094FB3B-BDB8-42B7-B00C-A372F0894331}"/>
                  </a:ext>
                </a:extLst>
              </p:cNvPr>
              <p:cNvSpPr/>
              <p:nvPr/>
            </p:nvSpPr>
            <p:spPr>
              <a:xfrm>
                <a:off x="2663264" y="1513044"/>
                <a:ext cx="165243" cy="282554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8919" extrusionOk="0">
                    <a:moveTo>
                      <a:pt x="2358" y="548"/>
                    </a:moveTo>
                    <a:lnTo>
                      <a:pt x="2358" y="2346"/>
                    </a:lnTo>
                    <a:lnTo>
                      <a:pt x="560" y="2346"/>
                    </a:lnTo>
                    <a:lnTo>
                      <a:pt x="2358" y="548"/>
                    </a:lnTo>
                    <a:close/>
                    <a:moveTo>
                      <a:pt x="2537" y="0"/>
                    </a:moveTo>
                    <a:cubicBezTo>
                      <a:pt x="2418" y="0"/>
                      <a:pt x="2299" y="167"/>
                      <a:pt x="2227" y="238"/>
                    </a:cubicBezTo>
                    <a:lnTo>
                      <a:pt x="108" y="2346"/>
                    </a:lnTo>
                    <a:cubicBezTo>
                      <a:pt x="60" y="2393"/>
                      <a:pt x="1" y="2441"/>
                      <a:pt x="1" y="2513"/>
                    </a:cubicBezTo>
                    <a:lnTo>
                      <a:pt x="1" y="8751"/>
                    </a:lnTo>
                    <a:cubicBezTo>
                      <a:pt x="1" y="8835"/>
                      <a:pt x="72" y="8918"/>
                      <a:pt x="167" y="8918"/>
                    </a:cubicBezTo>
                    <a:cubicBezTo>
                      <a:pt x="263" y="8918"/>
                      <a:pt x="334" y="8835"/>
                      <a:pt x="334" y="8751"/>
                    </a:cubicBezTo>
                    <a:lnTo>
                      <a:pt x="334" y="2667"/>
                    </a:lnTo>
                    <a:lnTo>
                      <a:pt x="2525" y="2667"/>
                    </a:lnTo>
                    <a:cubicBezTo>
                      <a:pt x="2608" y="2667"/>
                      <a:pt x="2680" y="2584"/>
                      <a:pt x="2680" y="2501"/>
                    </a:cubicBezTo>
                    <a:lnTo>
                      <a:pt x="2680" y="310"/>
                    </a:lnTo>
                    <a:lnTo>
                      <a:pt x="5049" y="310"/>
                    </a:lnTo>
                    <a:cubicBezTo>
                      <a:pt x="5144" y="310"/>
                      <a:pt x="5216" y="238"/>
                      <a:pt x="5216" y="143"/>
                    </a:cubicBezTo>
                    <a:cubicBezTo>
                      <a:pt x="5216" y="60"/>
                      <a:pt x="5132" y="0"/>
                      <a:pt x="50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3899;p87">
                <a:extLst>
                  <a:ext uri="{FF2B5EF4-FFF2-40B4-BE49-F238E27FC236}">
                    <a16:creationId xmlns:a16="http://schemas.microsoft.com/office/drawing/2014/main" id="{017A6A9A-4820-4BA7-90E7-03BA744902A4}"/>
                  </a:ext>
                </a:extLst>
              </p:cNvPr>
              <p:cNvSpPr/>
              <p:nvPr/>
            </p:nvSpPr>
            <p:spPr>
              <a:xfrm>
                <a:off x="2717596" y="1747634"/>
                <a:ext cx="152412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335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8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4644" y="334"/>
                    </a:lnTo>
                    <a:cubicBezTo>
                      <a:pt x="4739" y="334"/>
                      <a:pt x="4810" y="263"/>
                      <a:pt x="4810" y="168"/>
                    </a:cubicBezTo>
                    <a:cubicBezTo>
                      <a:pt x="4798" y="84"/>
                      <a:pt x="4739" y="1"/>
                      <a:pt x="4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3900;p87">
                <a:extLst>
                  <a:ext uri="{FF2B5EF4-FFF2-40B4-BE49-F238E27FC236}">
                    <a16:creationId xmlns:a16="http://schemas.microsoft.com/office/drawing/2014/main" id="{3C356B58-ECA1-4E15-A39D-FDE9EBEFB9F8}"/>
                  </a:ext>
                </a:extLst>
              </p:cNvPr>
              <p:cNvSpPr/>
              <p:nvPr/>
            </p:nvSpPr>
            <p:spPr>
              <a:xfrm>
                <a:off x="2788876" y="1809886"/>
                <a:ext cx="81132" cy="1058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34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67" y="334"/>
                    </a:cubicBezTo>
                    <a:lnTo>
                      <a:pt x="2394" y="334"/>
                    </a:lnTo>
                    <a:cubicBezTo>
                      <a:pt x="2489" y="334"/>
                      <a:pt x="2560" y="262"/>
                      <a:pt x="2560" y="167"/>
                    </a:cubicBezTo>
                    <a:cubicBezTo>
                      <a:pt x="2560" y="84"/>
                      <a:pt x="2489" y="1"/>
                      <a:pt x="23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3901;p87">
                <a:extLst>
                  <a:ext uri="{FF2B5EF4-FFF2-40B4-BE49-F238E27FC236}">
                    <a16:creationId xmlns:a16="http://schemas.microsoft.com/office/drawing/2014/main" id="{32719807-0FC1-4668-9CCD-C7FF634E953C}"/>
                  </a:ext>
                </a:extLst>
              </p:cNvPr>
              <p:cNvSpPr/>
              <p:nvPr/>
            </p:nvSpPr>
            <p:spPr>
              <a:xfrm>
                <a:off x="2717596" y="1722385"/>
                <a:ext cx="152412" cy="1020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644" y="322"/>
                    </a:lnTo>
                    <a:cubicBezTo>
                      <a:pt x="4739" y="322"/>
                      <a:pt x="4810" y="250"/>
                      <a:pt x="4810" y="167"/>
                    </a:cubicBezTo>
                    <a:cubicBezTo>
                      <a:pt x="4798" y="60"/>
                      <a:pt x="4739" y="0"/>
                      <a:pt x="4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3902;p87">
                <a:extLst>
                  <a:ext uri="{FF2B5EF4-FFF2-40B4-BE49-F238E27FC236}">
                    <a16:creationId xmlns:a16="http://schemas.microsoft.com/office/drawing/2014/main" id="{DB8F12E1-CCA7-49D2-A580-72C318FCDE36}"/>
                  </a:ext>
                </a:extLst>
              </p:cNvPr>
              <p:cNvSpPr/>
              <p:nvPr/>
            </p:nvSpPr>
            <p:spPr>
              <a:xfrm>
                <a:off x="2717596" y="1696344"/>
                <a:ext cx="152412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4644" y="334"/>
                    </a:lnTo>
                    <a:cubicBezTo>
                      <a:pt x="4739" y="334"/>
                      <a:pt x="4810" y="251"/>
                      <a:pt x="4810" y="167"/>
                    </a:cubicBezTo>
                    <a:cubicBezTo>
                      <a:pt x="4798" y="72"/>
                      <a:pt x="4739" y="1"/>
                      <a:pt x="4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903;p87">
                <a:extLst>
                  <a:ext uri="{FF2B5EF4-FFF2-40B4-BE49-F238E27FC236}">
                    <a16:creationId xmlns:a16="http://schemas.microsoft.com/office/drawing/2014/main" id="{AD7EDD4F-22EA-4489-848E-754155A8B70B}"/>
                  </a:ext>
                </a:extLst>
              </p:cNvPr>
              <p:cNvSpPr/>
              <p:nvPr/>
            </p:nvSpPr>
            <p:spPr>
              <a:xfrm>
                <a:off x="2717596" y="1670335"/>
                <a:ext cx="152412" cy="1058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334" extrusionOk="0">
                    <a:moveTo>
                      <a:pt x="167" y="0"/>
                    </a:moveTo>
                    <a:cubicBezTo>
                      <a:pt x="72" y="0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67" y="334"/>
                    </a:cubicBezTo>
                    <a:lnTo>
                      <a:pt x="4644" y="334"/>
                    </a:lnTo>
                    <a:cubicBezTo>
                      <a:pt x="4739" y="334"/>
                      <a:pt x="4810" y="262"/>
                      <a:pt x="4810" y="167"/>
                    </a:cubicBezTo>
                    <a:cubicBezTo>
                      <a:pt x="4810" y="84"/>
                      <a:pt x="4739" y="0"/>
                      <a:pt x="4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3904;p87">
                <a:extLst>
                  <a:ext uri="{FF2B5EF4-FFF2-40B4-BE49-F238E27FC236}">
                    <a16:creationId xmlns:a16="http://schemas.microsoft.com/office/drawing/2014/main" id="{DDA40EA1-22EE-47D7-A72D-717C19384667}"/>
                  </a:ext>
                </a:extLst>
              </p:cNvPr>
              <p:cNvSpPr/>
              <p:nvPr/>
            </p:nvSpPr>
            <p:spPr>
              <a:xfrm>
                <a:off x="2778326" y="1594145"/>
                <a:ext cx="31332" cy="6111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929" extrusionOk="0">
                    <a:moveTo>
                      <a:pt x="179" y="0"/>
                    </a:moveTo>
                    <a:cubicBezTo>
                      <a:pt x="95" y="0"/>
                      <a:pt x="12" y="72"/>
                      <a:pt x="12" y="167"/>
                    </a:cubicBezTo>
                    <a:cubicBezTo>
                      <a:pt x="12" y="250"/>
                      <a:pt x="95" y="322"/>
                      <a:pt x="179" y="322"/>
                    </a:cubicBezTo>
                    <a:lnTo>
                      <a:pt x="333" y="322"/>
                    </a:lnTo>
                    <a:lnTo>
                      <a:pt x="333" y="1607"/>
                    </a:lnTo>
                    <a:lnTo>
                      <a:pt x="167" y="1607"/>
                    </a:lnTo>
                    <a:cubicBezTo>
                      <a:pt x="72" y="1607"/>
                      <a:pt x="0" y="1679"/>
                      <a:pt x="0" y="1774"/>
                    </a:cubicBezTo>
                    <a:cubicBezTo>
                      <a:pt x="0" y="1858"/>
                      <a:pt x="72" y="1929"/>
                      <a:pt x="167" y="1929"/>
                    </a:cubicBezTo>
                    <a:lnTo>
                      <a:pt x="822" y="1929"/>
                    </a:lnTo>
                    <a:cubicBezTo>
                      <a:pt x="905" y="1929"/>
                      <a:pt x="988" y="1858"/>
                      <a:pt x="988" y="1774"/>
                    </a:cubicBezTo>
                    <a:cubicBezTo>
                      <a:pt x="976" y="1679"/>
                      <a:pt x="893" y="1607"/>
                      <a:pt x="810" y="1607"/>
                    </a:cubicBezTo>
                    <a:lnTo>
                      <a:pt x="643" y="1607"/>
                    </a:lnTo>
                    <a:lnTo>
                      <a:pt x="643" y="167"/>
                    </a:lnTo>
                    <a:cubicBezTo>
                      <a:pt x="643" y="72"/>
                      <a:pt x="572" y="0"/>
                      <a:pt x="4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905;p87">
                <a:extLst>
                  <a:ext uri="{FF2B5EF4-FFF2-40B4-BE49-F238E27FC236}">
                    <a16:creationId xmlns:a16="http://schemas.microsoft.com/office/drawing/2014/main" id="{C3F9DC48-478C-4C0B-A7C4-D0339F952196}"/>
                  </a:ext>
                </a:extLst>
              </p:cNvPr>
              <p:cNvSpPr/>
              <p:nvPr/>
            </p:nvSpPr>
            <p:spPr>
              <a:xfrm>
                <a:off x="2782476" y="1575263"/>
                <a:ext cx="16220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01" extrusionOk="0">
                    <a:moveTo>
                      <a:pt x="262" y="1"/>
                    </a:moveTo>
                    <a:cubicBezTo>
                      <a:pt x="131" y="1"/>
                      <a:pt x="0" y="120"/>
                      <a:pt x="0" y="251"/>
                    </a:cubicBezTo>
                    <a:cubicBezTo>
                      <a:pt x="0" y="382"/>
                      <a:pt x="119" y="501"/>
                      <a:pt x="262" y="501"/>
                    </a:cubicBezTo>
                    <a:cubicBezTo>
                      <a:pt x="393" y="501"/>
                      <a:pt x="512" y="382"/>
                      <a:pt x="512" y="251"/>
                    </a:cubicBezTo>
                    <a:cubicBezTo>
                      <a:pt x="512" y="120"/>
                      <a:pt x="393" y="1"/>
                      <a:pt x="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906;p87">
                <a:extLst>
                  <a:ext uri="{FF2B5EF4-FFF2-40B4-BE49-F238E27FC236}">
                    <a16:creationId xmlns:a16="http://schemas.microsoft.com/office/drawing/2014/main" id="{EBF4C663-89F0-4FDE-927E-79563169D3F6}"/>
                  </a:ext>
                </a:extLst>
              </p:cNvPr>
              <p:cNvSpPr/>
              <p:nvPr/>
            </p:nvSpPr>
            <p:spPr>
              <a:xfrm>
                <a:off x="2943537" y="1513044"/>
                <a:ext cx="42261" cy="347783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0978" extrusionOk="0">
                    <a:moveTo>
                      <a:pt x="667" y="310"/>
                    </a:moveTo>
                    <a:cubicBezTo>
                      <a:pt x="857" y="310"/>
                      <a:pt x="1012" y="477"/>
                      <a:pt x="1012" y="655"/>
                    </a:cubicBezTo>
                    <a:lnTo>
                      <a:pt x="1012" y="1477"/>
                    </a:lnTo>
                    <a:lnTo>
                      <a:pt x="321" y="1477"/>
                    </a:lnTo>
                    <a:lnTo>
                      <a:pt x="321" y="655"/>
                    </a:lnTo>
                    <a:cubicBezTo>
                      <a:pt x="321" y="465"/>
                      <a:pt x="488" y="310"/>
                      <a:pt x="667" y="310"/>
                    </a:cubicBezTo>
                    <a:close/>
                    <a:moveTo>
                      <a:pt x="1024" y="1798"/>
                    </a:moveTo>
                    <a:lnTo>
                      <a:pt x="1024" y="2453"/>
                    </a:lnTo>
                    <a:lnTo>
                      <a:pt x="321" y="2453"/>
                    </a:lnTo>
                    <a:lnTo>
                      <a:pt x="321" y="1798"/>
                    </a:lnTo>
                    <a:close/>
                    <a:moveTo>
                      <a:pt x="964" y="9597"/>
                    </a:moveTo>
                    <a:lnTo>
                      <a:pt x="833" y="10525"/>
                    </a:lnTo>
                    <a:cubicBezTo>
                      <a:pt x="810" y="10597"/>
                      <a:pt x="750" y="10656"/>
                      <a:pt x="679" y="10656"/>
                    </a:cubicBezTo>
                    <a:cubicBezTo>
                      <a:pt x="607" y="10656"/>
                      <a:pt x="536" y="10597"/>
                      <a:pt x="536" y="10525"/>
                    </a:cubicBezTo>
                    <a:lnTo>
                      <a:pt x="417" y="9597"/>
                    </a:lnTo>
                    <a:close/>
                    <a:moveTo>
                      <a:pt x="667" y="0"/>
                    </a:moveTo>
                    <a:cubicBezTo>
                      <a:pt x="298" y="0"/>
                      <a:pt x="0" y="298"/>
                      <a:pt x="0" y="667"/>
                    </a:cubicBezTo>
                    <a:lnTo>
                      <a:pt x="0" y="1631"/>
                    </a:lnTo>
                    <a:lnTo>
                      <a:pt x="0" y="2822"/>
                    </a:lnTo>
                    <a:lnTo>
                      <a:pt x="0" y="4810"/>
                    </a:lnTo>
                    <a:cubicBezTo>
                      <a:pt x="0" y="4894"/>
                      <a:pt x="71" y="4965"/>
                      <a:pt x="167" y="4965"/>
                    </a:cubicBezTo>
                    <a:cubicBezTo>
                      <a:pt x="250" y="4965"/>
                      <a:pt x="321" y="4894"/>
                      <a:pt x="321" y="4810"/>
                    </a:cubicBezTo>
                    <a:lnTo>
                      <a:pt x="321" y="2763"/>
                    </a:lnTo>
                    <a:lnTo>
                      <a:pt x="1024" y="2763"/>
                    </a:lnTo>
                    <a:lnTo>
                      <a:pt x="1024" y="9275"/>
                    </a:lnTo>
                    <a:lnTo>
                      <a:pt x="321" y="9275"/>
                    </a:lnTo>
                    <a:lnTo>
                      <a:pt x="321" y="5430"/>
                    </a:lnTo>
                    <a:cubicBezTo>
                      <a:pt x="321" y="5346"/>
                      <a:pt x="250" y="5263"/>
                      <a:pt x="167" y="5263"/>
                    </a:cubicBezTo>
                    <a:cubicBezTo>
                      <a:pt x="71" y="5263"/>
                      <a:pt x="0" y="5346"/>
                      <a:pt x="0" y="5430"/>
                    </a:cubicBezTo>
                    <a:lnTo>
                      <a:pt x="0" y="9430"/>
                    </a:lnTo>
                    <a:cubicBezTo>
                      <a:pt x="0" y="9490"/>
                      <a:pt x="24" y="9537"/>
                      <a:pt x="60" y="9561"/>
                    </a:cubicBezTo>
                    <a:lnTo>
                      <a:pt x="191" y="10561"/>
                    </a:lnTo>
                    <a:cubicBezTo>
                      <a:pt x="226" y="10799"/>
                      <a:pt x="429" y="10978"/>
                      <a:pt x="667" y="10978"/>
                    </a:cubicBezTo>
                    <a:cubicBezTo>
                      <a:pt x="905" y="10978"/>
                      <a:pt x="1119" y="10799"/>
                      <a:pt x="1143" y="10561"/>
                    </a:cubicBezTo>
                    <a:lnTo>
                      <a:pt x="1274" y="9561"/>
                    </a:lnTo>
                    <a:cubicBezTo>
                      <a:pt x="1322" y="9537"/>
                      <a:pt x="1334" y="9490"/>
                      <a:pt x="1334" y="9430"/>
                    </a:cubicBezTo>
                    <a:lnTo>
                      <a:pt x="1334" y="2822"/>
                    </a:lnTo>
                    <a:lnTo>
                      <a:pt x="1334" y="1631"/>
                    </a:lnTo>
                    <a:lnTo>
                      <a:pt x="1334" y="667"/>
                    </a:lnTo>
                    <a:cubicBezTo>
                      <a:pt x="1334" y="298"/>
                      <a:pt x="1036" y="0"/>
                      <a:pt x="6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3491062-3088-4709-AF44-2E941C8ADEA4}"/>
              </a:ext>
            </a:extLst>
          </p:cNvPr>
          <p:cNvGrpSpPr/>
          <p:nvPr/>
        </p:nvGrpSpPr>
        <p:grpSpPr>
          <a:xfrm>
            <a:off x="3203160" y="3156183"/>
            <a:ext cx="780900" cy="780900"/>
            <a:chOff x="2835049" y="4078173"/>
            <a:chExt cx="780900" cy="780900"/>
          </a:xfrm>
        </p:grpSpPr>
        <p:sp>
          <p:nvSpPr>
            <p:cNvPr id="124" name="Google Shape;2146;p43">
              <a:extLst>
                <a:ext uri="{FF2B5EF4-FFF2-40B4-BE49-F238E27FC236}">
                  <a16:creationId xmlns:a16="http://schemas.microsoft.com/office/drawing/2014/main" id="{158C0424-AF47-4ED2-94EA-EA054F43C28B}"/>
                </a:ext>
              </a:extLst>
            </p:cNvPr>
            <p:cNvSpPr/>
            <p:nvPr/>
          </p:nvSpPr>
          <p:spPr>
            <a:xfrm>
              <a:off x="2835049" y="4078173"/>
              <a:ext cx="780900" cy="780900"/>
            </a:xfrm>
            <a:prstGeom prst="octagon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  <a:effectLst>
              <a:outerShdw dist="95250" dir="300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B09E741A-6471-4CAC-AD40-36CABB49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7585" y="4306623"/>
              <a:ext cx="675827" cy="3240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4EAC7E2-C827-4D0B-9BB5-87C22539ED3C}"/>
              </a:ext>
            </a:extLst>
          </p:cNvPr>
          <p:cNvGrpSpPr/>
          <p:nvPr/>
        </p:nvGrpSpPr>
        <p:grpSpPr>
          <a:xfrm>
            <a:off x="4765539" y="1931340"/>
            <a:ext cx="780900" cy="780900"/>
            <a:chOff x="5062316" y="1988674"/>
            <a:chExt cx="780900" cy="780900"/>
          </a:xfrm>
        </p:grpSpPr>
        <p:sp>
          <p:nvSpPr>
            <p:cNvPr id="126" name="Google Shape;2146;p43">
              <a:extLst>
                <a:ext uri="{FF2B5EF4-FFF2-40B4-BE49-F238E27FC236}">
                  <a16:creationId xmlns:a16="http://schemas.microsoft.com/office/drawing/2014/main" id="{E863E747-B9E6-4A1C-B022-47E3A7C32A10}"/>
                </a:ext>
              </a:extLst>
            </p:cNvPr>
            <p:cNvSpPr/>
            <p:nvPr/>
          </p:nvSpPr>
          <p:spPr>
            <a:xfrm>
              <a:off x="5062316" y="1988674"/>
              <a:ext cx="780900" cy="780900"/>
            </a:xfrm>
            <a:prstGeom prst="octagon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  <a:effectLst>
              <a:outerShdw dist="95250" dir="300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CF5F9AB-3C70-44BA-A3F3-A748A42FE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18766" y="2143729"/>
              <a:ext cx="468000" cy="468000"/>
            </a:xfrm>
            <a:prstGeom prst="rect">
              <a:avLst/>
            </a:prstGeom>
          </p:spPr>
        </p:pic>
      </p:grp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BE7D9631-287D-41EB-82EE-EAB47CBC0B74}"/>
              </a:ext>
            </a:extLst>
          </p:cNvPr>
          <p:cNvCxnSpPr/>
          <p:nvPr/>
        </p:nvCxnSpPr>
        <p:spPr>
          <a:xfrm>
            <a:off x="1188033" y="1988674"/>
            <a:ext cx="0" cy="199970"/>
          </a:xfrm>
          <a:prstGeom prst="line">
            <a:avLst/>
          </a:prstGeom>
          <a:ln w="57150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2" name="Gerader Verbinder 131">
            <a:extLst>
              <a:ext uri="{FF2B5EF4-FFF2-40B4-BE49-F238E27FC236}">
                <a16:creationId xmlns:a16="http://schemas.microsoft.com/office/drawing/2014/main" id="{3EE4B033-6391-472E-8289-D41B0BB2C683}"/>
              </a:ext>
            </a:extLst>
          </p:cNvPr>
          <p:cNvCxnSpPr/>
          <p:nvPr/>
        </p:nvCxnSpPr>
        <p:spPr>
          <a:xfrm>
            <a:off x="1185441" y="3056611"/>
            <a:ext cx="0" cy="199970"/>
          </a:xfrm>
          <a:prstGeom prst="line">
            <a:avLst/>
          </a:prstGeom>
          <a:ln w="57150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Google Shape;2146;p43">
            <a:extLst>
              <a:ext uri="{FF2B5EF4-FFF2-40B4-BE49-F238E27FC236}">
                <a16:creationId xmlns:a16="http://schemas.microsoft.com/office/drawing/2014/main" id="{47D9EDD5-6967-4B22-87C4-FA3304F86F9B}"/>
              </a:ext>
            </a:extLst>
          </p:cNvPr>
          <p:cNvSpPr/>
          <p:nvPr/>
        </p:nvSpPr>
        <p:spPr>
          <a:xfrm>
            <a:off x="6928061" y="3909697"/>
            <a:ext cx="780900" cy="355951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Tobias</a:t>
            </a:r>
            <a:endParaRPr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17" name="Google Shape;2146;p43">
            <a:extLst>
              <a:ext uri="{FF2B5EF4-FFF2-40B4-BE49-F238E27FC236}">
                <a16:creationId xmlns:a16="http://schemas.microsoft.com/office/drawing/2014/main" id="{22447FF9-0FF5-4BAA-9E48-1DF8AB670537}"/>
              </a:ext>
            </a:extLst>
          </p:cNvPr>
          <p:cNvSpPr/>
          <p:nvPr/>
        </p:nvSpPr>
        <p:spPr>
          <a:xfrm>
            <a:off x="8175963" y="3056611"/>
            <a:ext cx="780900" cy="355951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Markus</a:t>
            </a:r>
            <a:endParaRPr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16" name="Google Shape;2146;p43">
            <a:extLst>
              <a:ext uri="{FF2B5EF4-FFF2-40B4-BE49-F238E27FC236}">
                <a16:creationId xmlns:a16="http://schemas.microsoft.com/office/drawing/2014/main" id="{DB0E384E-AC98-46B2-80EE-AB6AD91D027C}"/>
              </a:ext>
            </a:extLst>
          </p:cNvPr>
          <p:cNvSpPr/>
          <p:nvPr/>
        </p:nvSpPr>
        <p:spPr>
          <a:xfrm>
            <a:off x="6928061" y="2010669"/>
            <a:ext cx="780900" cy="355951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Gregor</a:t>
            </a:r>
            <a:endParaRPr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7" grpId="0" animBg="1"/>
      <p:bldP spid="1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37"/>
          <p:cNvSpPr txBox="1">
            <a:spLocks noGrp="1"/>
          </p:cNvSpPr>
          <p:nvPr>
            <p:ph type="title"/>
          </p:nvPr>
        </p:nvSpPr>
        <p:spPr>
          <a:xfrm>
            <a:off x="1852092" y="1781798"/>
            <a:ext cx="5439816" cy="1579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AMITUDE-Modell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3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1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AMITUDE -Modell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00" name="Google Shape;2100;p41"/>
          <p:cNvSpPr txBox="1">
            <a:spLocks noGrp="1"/>
          </p:cNvSpPr>
          <p:nvPr>
            <p:ph type="body" idx="1"/>
          </p:nvPr>
        </p:nvSpPr>
        <p:spPr>
          <a:xfrm>
            <a:off x="1745370" y="906683"/>
            <a:ext cx="5653261" cy="3330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134620">
              <a:buClr>
                <a:schemeClr val="lt1"/>
              </a:buClr>
              <a:buFont typeface="Poppins"/>
              <a:buChar char="●"/>
            </a:pPr>
            <a:r>
              <a:rPr lang="de-DE" b="1" dirty="0"/>
              <a:t>A (</a:t>
            </a:r>
            <a:r>
              <a:rPr lang="de-DE" b="1" dirty="0" err="1"/>
              <a:t>Application</a:t>
            </a:r>
            <a:r>
              <a:rPr lang="de-DE" b="1" dirty="0"/>
              <a:t>): </a:t>
            </a:r>
            <a:r>
              <a:rPr lang="de-DE" dirty="0"/>
              <a:t>Ein Schere-Stein-Papier-Spiel.</a:t>
            </a:r>
          </a:p>
          <a:p>
            <a:pPr marL="182880" lvl="0" indent="-134620">
              <a:buClr>
                <a:schemeClr val="lt1"/>
              </a:buClr>
              <a:buFont typeface="Poppins"/>
              <a:buChar char="●"/>
            </a:pPr>
            <a:r>
              <a:rPr lang="de-DE" b="1" dirty="0"/>
              <a:t>M (</a:t>
            </a:r>
            <a:r>
              <a:rPr lang="de-DE" b="1" dirty="0" err="1"/>
              <a:t>Modalities</a:t>
            </a:r>
            <a:r>
              <a:rPr lang="de-DE" b="1" dirty="0"/>
              <a:t>): </a:t>
            </a:r>
            <a:r>
              <a:rPr lang="de-DE" dirty="0"/>
              <a:t>Sprechen bestimmter </a:t>
            </a:r>
            <a:r>
              <a:rPr lang="de-DE" dirty="0" err="1"/>
              <a:t>Keyworte</a:t>
            </a:r>
            <a:r>
              <a:rPr lang="de-DE" dirty="0"/>
              <a:t> und bilden 	             verschiedener Gesten.</a:t>
            </a:r>
          </a:p>
          <a:p>
            <a:pPr marL="182880" lvl="0" indent="-134620">
              <a:buClr>
                <a:schemeClr val="lt1"/>
              </a:buClr>
              <a:buFont typeface="Poppins"/>
              <a:buChar char="●"/>
            </a:pPr>
            <a:r>
              <a:rPr lang="de-DE" b="1" dirty="0"/>
              <a:t>I (Interaction): </a:t>
            </a:r>
            <a:r>
              <a:rPr lang="de-DE" dirty="0"/>
              <a:t>Eingaben zum steuern.</a:t>
            </a:r>
          </a:p>
          <a:p>
            <a:pPr marL="182880" lvl="0" indent="-134620">
              <a:buClr>
                <a:schemeClr val="lt1"/>
              </a:buClr>
              <a:buFont typeface="Poppins"/>
              <a:buChar char="●"/>
            </a:pPr>
            <a:r>
              <a:rPr lang="de-DE" b="1" dirty="0"/>
              <a:t>T (Task): </a:t>
            </a:r>
            <a:r>
              <a:rPr lang="de-DE" dirty="0"/>
              <a:t>Spielen gegen einen Computer.</a:t>
            </a:r>
          </a:p>
          <a:p>
            <a:pPr marL="182880" lvl="0" indent="-134620">
              <a:buClr>
                <a:schemeClr val="lt1"/>
              </a:buClr>
              <a:buFont typeface="Poppins"/>
              <a:buChar char="●"/>
            </a:pPr>
            <a:r>
              <a:rPr lang="de-DE" b="1" dirty="0"/>
              <a:t>U (User): </a:t>
            </a:r>
            <a:r>
              <a:rPr lang="de-DE" dirty="0"/>
              <a:t>Der Spieler.</a:t>
            </a:r>
          </a:p>
          <a:p>
            <a:pPr marL="182880" lvl="0" indent="-134620">
              <a:buClr>
                <a:schemeClr val="lt1"/>
              </a:buClr>
              <a:buFont typeface="Poppins"/>
              <a:buChar char="●"/>
            </a:pPr>
            <a:r>
              <a:rPr lang="de-DE" b="1" dirty="0"/>
              <a:t>D (Devices): </a:t>
            </a:r>
            <a:r>
              <a:rPr lang="de-DE" dirty="0"/>
              <a:t>Ein Mikrofon und ein </a:t>
            </a:r>
            <a:r>
              <a:rPr lang="de-DE" dirty="0" err="1"/>
              <a:t>Leap</a:t>
            </a:r>
            <a:r>
              <a:rPr lang="de-DE" dirty="0"/>
              <a:t> Motion Controller.</a:t>
            </a:r>
          </a:p>
          <a:p>
            <a:pPr marL="182880" lvl="0" indent="-134620">
              <a:buClr>
                <a:schemeClr val="lt1"/>
              </a:buClr>
              <a:buFont typeface="Poppins"/>
              <a:buChar char="●"/>
            </a:pPr>
            <a:r>
              <a:rPr lang="de-DE" b="1" dirty="0"/>
              <a:t>E (Environment): </a:t>
            </a:r>
            <a:r>
              <a:rPr lang="de-DE" dirty="0"/>
              <a:t>Ein Gaming Setup im Haus des Nutzers.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37"/>
          <p:cNvSpPr txBox="1">
            <a:spLocks noGrp="1"/>
          </p:cNvSpPr>
          <p:nvPr>
            <p:ph type="title"/>
          </p:nvPr>
        </p:nvSpPr>
        <p:spPr>
          <a:xfrm>
            <a:off x="2265840" y="1781798"/>
            <a:ext cx="4612320" cy="1579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CROW-Modell &amp; Storyboard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879CAC-F99F-4640-89B8-04EDAB78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52" b="68995"/>
          <a:stretch/>
        </p:blipFill>
        <p:spPr>
          <a:xfrm>
            <a:off x="1581846" y="911572"/>
            <a:ext cx="1480010" cy="131208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41" name="Google Shape;2099;p41">
            <a:extLst>
              <a:ext uri="{FF2B5EF4-FFF2-40B4-BE49-F238E27FC236}">
                <a16:creationId xmlns:a16="http://schemas.microsoft.com/office/drawing/2014/main" id="{048FD5D2-8974-4598-A3D2-2AE8E467A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CROW-Modell &amp; Storyboard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936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879CAC-F99F-4640-89B8-04EDAB78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68995"/>
          <a:stretch/>
        </p:blipFill>
        <p:spPr>
          <a:xfrm>
            <a:off x="1581846" y="911572"/>
            <a:ext cx="2990154" cy="131208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41" name="Google Shape;2099;p41">
            <a:extLst>
              <a:ext uri="{FF2B5EF4-FFF2-40B4-BE49-F238E27FC236}">
                <a16:creationId xmlns:a16="http://schemas.microsoft.com/office/drawing/2014/main" id="{048FD5D2-8974-4598-A3D2-2AE8E467A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>
                <a:latin typeface="Nunito Sans"/>
                <a:ea typeface="Nunito Sans"/>
                <a:cs typeface="Nunito Sans"/>
                <a:sym typeface="Nunito Sans"/>
              </a:rPr>
              <a:t>CROW-Modell &amp; Storyboard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8269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ystem Administrator Appreciation Day by Slidesgo">
  <a:themeElements>
    <a:clrScheme name="Simple Light">
      <a:dk1>
        <a:srgbClr val="050A12"/>
      </a:dk1>
      <a:lt1>
        <a:srgbClr val="FFFFFF"/>
      </a:lt1>
      <a:dk2>
        <a:srgbClr val="1F3D52"/>
      </a:dk2>
      <a:lt2>
        <a:srgbClr val="2F536D"/>
      </a:lt2>
      <a:accent1>
        <a:srgbClr val="142836"/>
      </a:accent1>
      <a:accent2>
        <a:srgbClr val="0C1A23"/>
      </a:accent2>
      <a:accent3>
        <a:srgbClr val="142836"/>
      </a:accent3>
      <a:accent4>
        <a:srgbClr val="5F8195"/>
      </a:accent4>
      <a:accent5>
        <a:srgbClr val="08151E"/>
      </a:accent5>
      <a:accent6>
        <a:srgbClr val="9FC3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Bildschirmpräsentation (16:9)</PresentationFormat>
  <Paragraphs>48</Paragraphs>
  <Slides>23</Slides>
  <Notes>23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Poppins</vt:lpstr>
      <vt:lpstr>Nunito Sans</vt:lpstr>
      <vt:lpstr>Nunito Sans Black</vt:lpstr>
      <vt:lpstr>Dosis</vt:lpstr>
      <vt:lpstr>Pacifico</vt:lpstr>
      <vt:lpstr>Lato</vt:lpstr>
      <vt:lpstr>Open Sans</vt:lpstr>
      <vt:lpstr>Arial</vt:lpstr>
      <vt:lpstr>System Administrator Appreciation Day by Slidesgo</vt:lpstr>
      <vt:lpstr>SCHNICK  SCHNACK SCHNUCK</vt:lpstr>
      <vt:lpstr>ÜBERSICHT</vt:lpstr>
      <vt:lpstr>Team &amp; Ideenfindung</vt:lpstr>
      <vt:lpstr>Team &amp; Ideenfindung</vt:lpstr>
      <vt:lpstr>AMITUDE-Modell</vt:lpstr>
      <vt:lpstr>AMITUDE -Modell</vt:lpstr>
      <vt:lpstr>CROW-Modell &amp; Storyboard</vt:lpstr>
      <vt:lpstr>CROW-Modell &amp; Storyboard</vt:lpstr>
      <vt:lpstr>CROW-Modell &amp; Storyboard</vt:lpstr>
      <vt:lpstr>CROW-Modell &amp; Storyboard</vt:lpstr>
      <vt:lpstr>CROW-Modell &amp; Storyboard</vt:lpstr>
      <vt:lpstr>CROW-Modell &amp; Storyboard</vt:lpstr>
      <vt:lpstr>CROW-Modell &amp; Storyboard</vt:lpstr>
      <vt:lpstr>CROW-Modell &amp; Storyboard</vt:lpstr>
      <vt:lpstr>CROW-Modell &amp; Storyboard</vt:lpstr>
      <vt:lpstr>CROW-Modell &amp; Storyboard</vt:lpstr>
      <vt:lpstr>Erster Prototyp</vt:lpstr>
      <vt:lpstr>Erster Prototyp</vt:lpstr>
      <vt:lpstr>Erster Prototyp</vt:lpstr>
      <vt:lpstr>Erster Prototyp</vt:lpstr>
      <vt:lpstr>Erster Prototyp</vt:lpstr>
      <vt:lpstr>Weitere Planung</vt:lpstr>
      <vt:lpstr>SCHNICK  SCHNACK SCHNUCK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ADMINISTRATOR APPRECIATION DAY</dc:title>
  <dc:creator>Markus Niebisch</dc:creator>
  <cp:lastModifiedBy>Markus Niebisch</cp:lastModifiedBy>
  <cp:revision>22</cp:revision>
  <dcterms:modified xsi:type="dcterms:W3CDTF">2024-12-16T22:34:10Z</dcterms:modified>
</cp:coreProperties>
</file>